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4"/>
  </p:sldMasterIdLst>
  <p:notesMasterIdLst>
    <p:notesMasterId r:id="rId5"/>
  </p:notesMasterIdLst>
  <p:sldIdLst>
    <p:sldId id="256" r:id="rId6"/>
    <p:sldId id="257" r:id="rId7"/>
    <p:sldId id="258" r:id="rId8"/>
  </p:sldIdLst>
  <p:sldSz cy="6858000" cx="12192000"/>
  <p:notesSz cx="6858000" cy="9144000"/>
  <p:embeddedFontLst>
    <p:embeddedFont>
      <p:font typeface="Ubuntu"/>
      <p:regular r:id="rId9"/>
      <p:bold r:id="rId10"/>
      <p:italic r:id="rId11"/>
      <p:boldItalic r:id="rId12"/>
    </p:embeddedFont>
    <p:embeddedFont>
      <p:font typeface="Secular One"/>
      <p:regular r:id="rId13"/>
    </p:embeddedFont>
    <p:embeddedFont>
      <p:font typeface="Poppins"/>
      <p:regular r:id="rId14"/>
      <p:bold r:id="rId15"/>
      <p:italic r:id="rId16"/>
      <p:boldItalic r:id="rId17"/>
    </p:embeddedFont>
    <p:embeddedFont>
      <p:font typeface="Abril Fatface"/>
      <p:regular r:id="rId18"/>
    </p:embeddedFont>
    <p:embeddedFont>
      <p:font typeface="Griffy"/>
      <p:regular r:id="rId19"/>
    </p:embeddedFont>
    <p:embeddedFont>
      <p:font typeface="Barlow Condensed"/>
      <p:regular r:id="rId20"/>
      <p:bold r:id="rId21"/>
      <p:italic r:id="rId22"/>
      <p:boldItalic r:id="rId23"/>
    </p:embeddedFont>
    <p:embeddedFont>
      <p:font typeface="Oswald"/>
      <p:regular r:id="rId24"/>
      <p:bold r:id="rId25"/>
    </p:embeddedFont>
    <p:embeddedFont>
      <p:font typeface="Homemade Apple"/>
      <p:regular r:id="rId26"/>
    </p:embeddedFont>
    <p:embeddedFont>
      <p:font typeface="Alfa Slab One"/>
      <p:regular r:id="rId27"/>
    </p:embeddedFont>
    <p:embeddedFont>
      <p:font typeface="Spicy Rice"/>
      <p:regular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Condensed-regular.fntdata"/><Relationship Id="rId22" Type="http://schemas.openxmlformats.org/officeDocument/2006/relationships/font" Target="fonts/BarlowCondensed-italic.fntdata"/><Relationship Id="rId21" Type="http://schemas.openxmlformats.org/officeDocument/2006/relationships/font" Target="fonts/BarlowCondensed-bold.fntdata"/><Relationship Id="rId24" Type="http://schemas.openxmlformats.org/officeDocument/2006/relationships/font" Target="fonts/Oswald-regular.fntdata"/><Relationship Id="rId23" Type="http://schemas.openxmlformats.org/officeDocument/2006/relationships/font" Target="fonts/BarlowCondense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Ubuntu-regular.fntdata"/><Relationship Id="rId26" Type="http://schemas.openxmlformats.org/officeDocument/2006/relationships/font" Target="fonts/HomemadeApple-regular.fntdata"/><Relationship Id="rId25" Type="http://schemas.openxmlformats.org/officeDocument/2006/relationships/font" Target="fonts/Oswald-bold.fntdata"/><Relationship Id="rId28" Type="http://schemas.openxmlformats.org/officeDocument/2006/relationships/font" Target="fonts/SpicyRice-regular.fntdata"/><Relationship Id="rId27" Type="http://schemas.openxmlformats.org/officeDocument/2006/relationships/font" Target="fonts/AlfaSlabOn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Ubuntu-italic.fntdata"/><Relationship Id="rId10" Type="http://schemas.openxmlformats.org/officeDocument/2006/relationships/font" Target="fonts/Ubuntu-bold.fntdata"/><Relationship Id="rId13" Type="http://schemas.openxmlformats.org/officeDocument/2006/relationships/font" Target="fonts/SecularOne-regular.fntdata"/><Relationship Id="rId12" Type="http://schemas.openxmlformats.org/officeDocument/2006/relationships/font" Target="fonts/Ubuntu-boldItalic.fntdata"/><Relationship Id="rId15" Type="http://schemas.openxmlformats.org/officeDocument/2006/relationships/font" Target="fonts/Poppins-bold.fntdata"/><Relationship Id="rId14" Type="http://schemas.openxmlformats.org/officeDocument/2006/relationships/font" Target="fonts/Poppins-regular.fntdata"/><Relationship Id="rId17" Type="http://schemas.openxmlformats.org/officeDocument/2006/relationships/font" Target="fonts/Poppins-boldItalic.fntdata"/><Relationship Id="rId16" Type="http://schemas.openxmlformats.org/officeDocument/2006/relationships/font" Target="fonts/Poppins-italic.fntdata"/><Relationship Id="rId19" Type="http://schemas.openxmlformats.org/officeDocument/2006/relationships/font" Target="fonts/Griffy-regular.fntdata"/><Relationship Id="rId18" Type="http://schemas.openxmlformats.org/officeDocument/2006/relationships/font" Target="fonts/AbrilFatfac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23a0944648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23a0944648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262fd3e37a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262fd3e37a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249078f05ac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249078f05ac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4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2.png"/><Relationship Id="rId12" Type="http://schemas.openxmlformats.org/officeDocument/2006/relationships/image" Target="../media/image5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1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1 Title">
  <p:cSld name="CUSTOM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2905654"/>
            <a:ext cx="12179336" cy="3489008"/>
          </a:xfrm>
          <a:custGeom>
            <a:rect b="b" l="l" r="r" t="t"/>
            <a:pathLst>
              <a:path extrusionOk="0" h="3489008" w="12364808">
                <a:moveTo>
                  <a:pt x="0" y="0"/>
                </a:moveTo>
                <a:lnTo>
                  <a:pt x="0" y="2631758"/>
                </a:lnTo>
                <a:cubicBezTo>
                  <a:pt x="687963" y="2631758"/>
                  <a:pt x="687963" y="3489008"/>
                  <a:pt x="1373610" y="3489008"/>
                </a:cubicBezTo>
                <a:cubicBezTo>
                  <a:pt x="2061574" y="3489960"/>
                  <a:pt x="2061574" y="2486978"/>
                  <a:pt x="2749537" y="2486978"/>
                </a:cubicBezTo>
                <a:cubicBezTo>
                  <a:pt x="3437500" y="2486978"/>
                  <a:pt x="3437500" y="3001328"/>
                  <a:pt x="4123147" y="3001328"/>
                </a:cubicBezTo>
                <a:cubicBezTo>
                  <a:pt x="4811111" y="3001328"/>
                  <a:pt x="4811111" y="2398395"/>
                  <a:pt x="5496758" y="2398395"/>
                </a:cubicBezTo>
                <a:cubicBezTo>
                  <a:pt x="6184721" y="2398395"/>
                  <a:pt x="6184721" y="3173730"/>
                  <a:pt x="6870368" y="3173730"/>
                </a:cubicBezTo>
                <a:cubicBezTo>
                  <a:pt x="7558331" y="3173730"/>
                  <a:pt x="7558331" y="2633663"/>
                  <a:pt x="8243978" y="2633663"/>
                </a:cubicBezTo>
                <a:cubicBezTo>
                  <a:pt x="8929625" y="2633663"/>
                  <a:pt x="8931942" y="3300413"/>
                  <a:pt x="9617589" y="3300413"/>
                </a:cubicBezTo>
                <a:cubicBezTo>
                  <a:pt x="10305552" y="3300413"/>
                  <a:pt x="10305552" y="2302193"/>
                  <a:pt x="10991199" y="2302193"/>
                </a:cubicBezTo>
                <a:cubicBezTo>
                  <a:pt x="11679163" y="2302193"/>
                  <a:pt x="11679163" y="3088005"/>
                  <a:pt x="12364809" y="3088005"/>
                </a:cubicBezTo>
                <a:lnTo>
                  <a:pt x="12364809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12192000" cy="6129867"/>
          </a:xfrm>
          <a:custGeom>
            <a:rect b="b" l="l" r="r" t="t"/>
            <a:pathLst>
              <a:path extrusionOk="0" h="6129867" w="12192000">
                <a:moveTo>
                  <a:pt x="0" y="0"/>
                </a:moveTo>
                <a:lnTo>
                  <a:pt x="12192000" y="0"/>
                </a:lnTo>
                <a:lnTo>
                  <a:pt x="12192000" y="3003592"/>
                </a:lnTo>
                <a:lnTo>
                  <a:pt x="12185084" y="3003592"/>
                </a:lnTo>
                <a:lnTo>
                  <a:pt x="12185084" y="5728865"/>
                </a:lnTo>
                <a:cubicBezTo>
                  <a:pt x="11509276" y="5728865"/>
                  <a:pt x="11509276" y="5134505"/>
                  <a:pt x="10831185" y="5134505"/>
                </a:cubicBezTo>
                <a:cubicBezTo>
                  <a:pt x="10155378" y="5134505"/>
                  <a:pt x="10155378" y="5941272"/>
                  <a:pt x="9477287" y="5941272"/>
                </a:cubicBezTo>
                <a:cubicBezTo>
                  <a:pt x="8801480" y="5941272"/>
                  <a:pt x="8799197" y="5422160"/>
                  <a:pt x="8123390" y="5422160"/>
                </a:cubicBezTo>
                <a:cubicBezTo>
                  <a:pt x="7447582" y="5422160"/>
                  <a:pt x="7447582" y="5813637"/>
                  <a:pt x="6769492" y="5813637"/>
                </a:cubicBezTo>
                <a:cubicBezTo>
                  <a:pt x="6093684" y="5813637"/>
                  <a:pt x="6093684" y="5213562"/>
                  <a:pt x="5415593" y="5213562"/>
                </a:cubicBezTo>
                <a:cubicBezTo>
                  <a:pt x="4739787" y="5213562"/>
                  <a:pt x="4739787" y="5641235"/>
                  <a:pt x="4061695" y="5641235"/>
                </a:cubicBezTo>
                <a:cubicBezTo>
                  <a:pt x="3385887" y="5641235"/>
                  <a:pt x="3385887" y="5323100"/>
                  <a:pt x="2707797" y="5323100"/>
                </a:cubicBezTo>
                <a:cubicBezTo>
                  <a:pt x="2031989" y="5323100"/>
                  <a:pt x="2031989" y="6129867"/>
                  <a:pt x="1353898" y="6129867"/>
                </a:cubicBezTo>
                <a:cubicBezTo>
                  <a:pt x="678091" y="6129867"/>
                  <a:pt x="678091" y="5423112"/>
                  <a:pt x="0" y="5423112"/>
                </a:cubicBezTo>
                <a:lnTo>
                  <a:pt x="0" y="3003592"/>
                </a:lnTo>
                <a:lnTo>
                  <a:pt x="0" y="26399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 txBox="1"/>
          <p:nvPr>
            <p:ph type="title"/>
          </p:nvPr>
        </p:nvSpPr>
        <p:spPr>
          <a:xfrm>
            <a:off x="1547100" y="1717500"/>
            <a:ext cx="9097800" cy="1230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0">
                <a:solidFill>
                  <a:schemeClr val="accent4"/>
                </a:solidFill>
                <a:highlight>
                  <a:schemeClr val="l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None/>
              <a:defRPr sz="7000">
                <a:solidFill>
                  <a:schemeClr val="accent4"/>
                </a:solidFill>
                <a:highlight>
                  <a:schemeClr val="l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None/>
              <a:defRPr sz="7000">
                <a:solidFill>
                  <a:schemeClr val="accent4"/>
                </a:solidFill>
                <a:highlight>
                  <a:schemeClr val="l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None/>
              <a:defRPr sz="7000">
                <a:solidFill>
                  <a:schemeClr val="accent4"/>
                </a:solidFill>
                <a:highlight>
                  <a:schemeClr val="l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None/>
              <a:defRPr sz="7000">
                <a:solidFill>
                  <a:schemeClr val="accent4"/>
                </a:solidFill>
                <a:highlight>
                  <a:schemeClr val="l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None/>
              <a:defRPr sz="7000">
                <a:solidFill>
                  <a:schemeClr val="accent4"/>
                </a:solidFill>
                <a:highlight>
                  <a:schemeClr val="l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None/>
              <a:defRPr sz="7000">
                <a:solidFill>
                  <a:schemeClr val="accent4"/>
                </a:solidFill>
                <a:highlight>
                  <a:schemeClr val="l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None/>
              <a:defRPr sz="7000">
                <a:solidFill>
                  <a:schemeClr val="accent4"/>
                </a:solidFill>
                <a:highlight>
                  <a:schemeClr val="l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None/>
              <a:defRPr sz="7000">
                <a:solidFill>
                  <a:schemeClr val="accent4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432800" y="6096300"/>
            <a:ext cx="113799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algn="ctr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/>
          <p:nvPr/>
        </p:nvSpPr>
        <p:spPr>
          <a:xfrm>
            <a:off x="4622357" y="284614"/>
            <a:ext cx="91483" cy="91480"/>
          </a:xfrm>
          <a:custGeom>
            <a:rect b="b" l="l" r="r" t="t"/>
            <a:pathLst>
              <a:path extrusionOk="0" h="36194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8575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9340110" y="655484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7423147" y="1153989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2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2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0356389" y="2562813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894586" y="4720601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359860" y="4720601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2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2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970881" y="4195603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079253" y="2389420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3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3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3500118" y="655484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5518227" y="698832"/>
            <a:ext cx="129999" cy="129999"/>
          </a:xfrm>
          <a:custGeom>
            <a:rect b="b" l="l" r="r" t="t"/>
            <a:pathLst>
              <a:path extrusionOk="0" h="51434" w="51434">
                <a:moveTo>
                  <a:pt x="51435" y="25717"/>
                </a:moveTo>
                <a:cubicBezTo>
                  <a:pt x="51435" y="40005"/>
                  <a:pt x="40005" y="51435"/>
                  <a:pt x="25717" y="51435"/>
                </a:cubicBezTo>
                <a:cubicBezTo>
                  <a:pt x="11430" y="51435"/>
                  <a:pt x="0" y="40005"/>
                  <a:pt x="0" y="25717"/>
                </a:cubicBezTo>
                <a:cubicBezTo>
                  <a:pt x="0" y="11430"/>
                  <a:pt x="11430" y="0"/>
                  <a:pt x="25717" y="0"/>
                </a:cubicBezTo>
                <a:cubicBezTo>
                  <a:pt x="40005" y="0"/>
                  <a:pt x="51435" y="11430"/>
                  <a:pt x="51435" y="257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3153328" y="2890203"/>
            <a:ext cx="130002" cy="130131"/>
          </a:xfrm>
          <a:custGeom>
            <a:rect b="b" l="l" r="r" t="t"/>
            <a:pathLst>
              <a:path extrusionOk="0" h="51486" w="51435">
                <a:moveTo>
                  <a:pt x="51435" y="25769"/>
                </a:moveTo>
                <a:cubicBezTo>
                  <a:pt x="51435" y="40057"/>
                  <a:pt x="40005" y="51487"/>
                  <a:pt x="25718" y="51487"/>
                </a:cubicBezTo>
                <a:cubicBezTo>
                  <a:pt x="11430" y="51487"/>
                  <a:pt x="0" y="40057"/>
                  <a:pt x="0" y="25769"/>
                </a:cubicBezTo>
                <a:cubicBezTo>
                  <a:pt x="0" y="11482"/>
                  <a:pt x="11430" y="52"/>
                  <a:pt x="25718" y="52"/>
                </a:cubicBezTo>
                <a:cubicBezTo>
                  <a:pt x="40005" y="-901"/>
                  <a:pt x="51435" y="11482"/>
                  <a:pt x="51435" y="257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6915009" y="458005"/>
            <a:ext cx="129999" cy="130002"/>
          </a:xfrm>
          <a:custGeom>
            <a:rect b="b" l="l" r="r" t="t"/>
            <a:pathLst>
              <a:path extrusionOk="0" h="51435" w="51434">
                <a:moveTo>
                  <a:pt x="51435" y="25717"/>
                </a:moveTo>
                <a:cubicBezTo>
                  <a:pt x="51435" y="40005"/>
                  <a:pt x="40005" y="51435"/>
                  <a:pt x="25717" y="51435"/>
                </a:cubicBezTo>
                <a:cubicBezTo>
                  <a:pt x="11430" y="51435"/>
                  <a:pt x="0" y="40005"/>
                  <a:pt x="0" y="25717"/>
                </a:cubicBezTo>
                <a:cubicBezTo>
                  <a:pt x="0" y="11430"/>
                  <a:pt x="11430" y="0"/>
                  <a:pt x="25717" y="0"/>
                </a:cubicBezTo>
                <a:cubicBezTo>
                  <a:pt x="40005" y="0"/>
                  <a:pt x="51435" y="11430"/>
                  <a:pt x="51435" y="257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9275086" y="1577840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10202262" y="3742853"/>
            <a:ext cx="129999" cy="129999"/>
          </a:xfrm>
          <a:custGeom>
            <a:rect b="b" l="l" r="r" t="t"/>
            <a:pathLst>
              <a:path extrusionOk="0" h="51434" w="51434">
                <a:moveTo>
                  <a:pt x="51435" y="25718"/>
                </a:moveTo>
                <a:cubicBezTo>
                  <a:pt x="51435" y="39921"/>
                  <a:pt x="39921" y="51435"/>
                  <a:pt x="25718" y="51435"/>
                </a:cubicBezTo>
                <a:cubicBezTo>
                  <a:pt x="11514" y="51435"/>
                  <a:pt x="0" y="39921"/>
                  <a:pt x="0" y="25718"/>
                </a:cubicBezTo>
                <a:cubicBezTo>
                  <a:pt x="0" y="11514"/>
                  <a:pt x="11514" y="0"/>
                  <a:pt x="25718" y="0"/>
                </a:cubicBezTo>
                <a:cubicBezTo>
                  <a:pt x="39921" y="0"/>
                  <a:pt x="51435" y="11514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2122599" y="944470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10334714" y="763853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6849985" y="4564063"/>
            <a:ext cx="129999" cy="130002"/>
          </a:xfrm>
          <a:custGeom>
            <a:rect b="b" l="l" r="r" t="t"/>
            <a:pathLst>
              <a:path extrusionOk="0" h="51435" w="51434">
                <a:moveTo>
                  <a:pt x="51435" y="25717"/>
                </a:moveTo>
                <a:cubicBezTo>
                  <a:pt x="51435" y="40005"/>
                  <a:pt x="40005" y="51435"/>
                  <a:pt x="25717" y="51435"/>
                </a:cubicBezTo>
                <a:cubicBezTo>
                  <a:pt x="11430" y="51435"/>
                  <a:pt x="0" y="40005"/>
                  <a:pt x="0" y="25717"/>
                </a:cubicBezTo>
                <a:cubicBezTo>
                  <a:pt x="0" y="11430"/>
                  <a:pt x="11430" y="0"/>
                  <a:pt x="25717" y="0"/>
                </a:cubicBezTo>
                <a:cubicBezTo>
                  <a:pt x="40005" y="0"/>
                  <a:pt x="51435" y="11430"/>
                  <a:pt x="51435" y="257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2917320" y="1464654"/>
            <a:ext cx="91480" cy="91480"/>
          </a:xfrm>
          <a:custGeom>
            <a:rect b="b" l="l" r="r" t="t"/>
            <a:pathLst>
              <a:path extrusionOk="0" h="36194" w="36194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4542886" y="1108234"/>
            <a:ext cx="91480" cy="91480"/>
          </a:xfrm>
          <a:custGeom>
            <a:rect b="b" l="l" r="r" t="t"/>
            <a:pathLst>
              <a:path extrusionOk="0" h="36194" w="36194">
                <a:moveTo>
                  <a:pt x="36195" y="18097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7620" y="36195"/>
                  <a:pt x="0" y="27622"/>
                  <a:pt x="0" y="18097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7620"/>
                  <a:pt x="36195" y="180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8562248" y="1031170"/>
            <a:ext cx="91480" cy="91480"/>
          </a:xfrm>
          <a:custGeom>
            <a:rect b="b" l="l" r="r" t="t"/>
            <a:pathLst>
              <a:path extrusionOk="0" h="36194" w="36194">
                <a:moveTo>
                  <a:pt x="36195" y="18098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7620"/>
                  <a:pt x="36195" y="180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9229331" y="3294920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10286549" y="1765683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8575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2871564" y="3834364"/>
            <a:ext cx="91480" cy="91483"/>
          </a:xfrm>
          <a:custGeom>
            <a:rect b="b" l="l" r="r" t="t"/>
            <a:pathLst>
              <a:path extrusionOk="0" h="36195" w="36194">
                <a:moveTo>
                  <a:pt x="36195" y="18098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7873490" y="4366587"/>
            <a:ext cx="91480" cy="91483"/>
          </a:xfrm>
          <a:custGeom>
            <a:rect b="b" l="l" r="r" t="t"/>
            <a:pathLst>
              <a:path extrusionOk="0" h="36195" w="36194">
                <a:moveTo>
                  <a:pt x="36195" y="18097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8572" y="36195"/>
                  <a:pt x="0" y="27622"/>
                  <a:pt x="0" y="18097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8572"/>
                  <a:pt x="36195" y="180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3562729" y="4629085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9499054" y="2449362"/>
            <a:ext cx="57776" cy="58042"/>
          </a:xfrm>
          <a:custGeom>
            <a:rect b="b" l="l" r="r" t="t"/>
            <a:pathLst>
              <a:path extrusionOk="0" h="22964" w="22859">
                <a:moveTo>
                  <a:pt x="22860" y="11534"/>
                </a:moveTo>
                <a:cubicBezTo>
                  <a:pt x="22860" y="18202"/>
                  <a:pt x="17145" y="22964"/>
                  <a:pt x="11430" y="22964"/>
                </a:cubicBezTo>
                <a:cubicBezTo>
                  <a:pt x="4763" y="22964"/>
                  <a:pt x="0" y="17249"/>
                  <a:pt x="0" y="11534"/>
                </a:cubicBezTo>
                <a:cubicBezTo>
                  <a:pt x="0" y="4867"/>
                  <a:pt x="5715" y="104"/>
                  <a:pt x="11430" y="104"/>
                </a:cubicBezTo>
                <a:cubicBezTo>
                  <a:pt x="17145" y="-848"/>
                  <a:pt x="22860" y="4867"/>
                  <a:pt x="22860" y="115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5980610" y="1312933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3627753" y="1481510"/>
            <a:ext cx="57776" cy="57776"/>
          </a:xfrm>
          <a:custGeom>
            <a:rect b="b" l="l" r="r" t="t"/>
            <a:pathLst>
              <a:path extrusionOk="0" h="22859" w="22859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471219" y="3636888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8097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2934179" y="4535164"/>
            <a:ext cx="57779" cy="57776"/>
          </a:xfrm>
          <a:custGeom>
            <a:rect b="b" l="l" r="r" t="t"/>
            <a:pathLst>
              <a:path extrusionOk="0" h="22859" w="22860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5891503" y="4552021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8097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9527953" y="4065558"/>
            <a:ext cx="57776" cy="57776"/>
          </a:xfrm>
          <a:custGeom>
            <a:rect b="b" l="l" r="r" t="t"/>
            <a:pathLst>
              <a:path extrusionOk="0" h="22859" w="22859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10351573" y="4491816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585151" y="3251133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693523" y="1444950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3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3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1767598" y="1945733"/>
            <a:ext cx="130002" cy="130131"/>
          </a:xfrm>
          <a:custGeom>
            <a:rect b="b" l="l" r="r" t="t"/>
            <a:pathLst>
              <a:path extrusionOk="0" h="51486" w="51435">
                <a:moveTo>
                  <a:pt x="51435" y="25769"/>
                </a:moveTo>
                <a:cubicBezTo>
                  <a:pt x="51435" y="40057"/>
                  <a:pt x="40005" y="51487"/>
                  <a:pt x="25718" y="51487"/>
                </a:cubicBezTo>
                <a:cubicBezTo>
                  <a:pt x="11430" y="51487"/>
                  <a:pt x="0" y="40057"/>
                  <a:pt x="0" y="25769"/>
                </a:cubicBezTo>
                <a:cubicBezTo>
                  <a:pt x="0" y="11482"/>
                  <a:pt x="11430" y="52"/>
                  <a:pt x="25718" y="52"/>
                </a:cubicBezTo>
                <a:cubicBezTo>
                  <a:pt x="40005" y="-901"/>
                  <a:pt x="51435" y="11482"/>
                  <a:pt x="51435" y="257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809536" y="302782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1531590" y="520184"/>
            <a:ext cx="91480" cy="91480"/>
          </a:xfrm>
          <a:custGeom>
            <a:rect b="b" l="l" r="r" t="t"/>
            <a:pathLst>
              <a:path extrusionOk="0" h="36194" w="36194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1485834" y="2889894"/>
            <a:ext cx="91480" cy="91483"/>
          </a:xfrm>
          <a:custGeom>
            <a:rect b="b" l="l" r="r" t="t"/>
            <a:pathLst>
              <a:path extrusionOk="0" h="36195" w="36194">
                <a:moveTo>
                  <a:pt x="36195" y="18098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2176999" y="3684615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527353" y="669495"/>
            <a:ext cx="57776" cy="57776"/>
          </a:xfrm>
          <a:custGeom>
            <a:rect b="b" l="l" r="r" t="t"/>
            <a:pathLst>
              <a:path extrusionOk="0" h="22859" w="22859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262446" y="2413062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1548449" y="3590694"/>
            <a:ext cx="57779" cy="57776"/>
          </a:xfrm>
          <a:custGeom>
            <a:rect b="b" l="l" r="r" t="t"/>
            <a:pathLst>
              <a:path extrusionOk="0" h="22859" w="22860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993940" y="4467274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2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2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196809" y="4375758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1251723" y="5371850"/>
            <a:ext cx="57779" cy="57776"/>
          </a:xfrm>
          <a:custGeom>
            <a:rect b="b" l="l" r="r" t="t"/>
            <a:pathLst>
              <a:path extrusionOk="0" h="22859" w="22860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11383347" y="3433811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11491719" y="1627628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3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3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11535065" y="182678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11325549" y="852173"/>
            <a:ext cx="57776" cy="57776"/>
          </a:xfrm>
          <a:custGeom>
            <a:rect b="b" l="l" r="r" t="t"/>
            <a:pathLst>
              <a:path extrusionOk="0" h="22859" w="22859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11060642" y="2595740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11792136" y="4649952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2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2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10995005" y="4558436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12049919" y="5554528"/>
            <a:ext cx="57779" cy="57776"/>
          </a:xfrm>
          <a:custGeom>
            <a:rect b="b" l="l" r="r" t="t"/>
            <a:pathLst>
              <a:path extrusionOk="0" h="22859" w="22860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 Big Title">
  <p:cSld name="CUSTOM_7">
    <p:bg>
      <p:bgPr>
        <a:solidFill>
          <a:schemeClr val="lt1"/>
        </a:solidFill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1"/>
          <p:cNvSpPr txBox="1"/>
          <p:nvPr>
            <p:ph type="title"/>
          </p:nvPr>
        </p:nvSpPr>
        <p:spPr>
          <a:xfrm>
            <a:off x="3520025" y="1010463"/>
            <a:ext cx="7590300" cy="3160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None/>
              <a:defRPr sz="8000">
                <a:solidFill>
                  <a:schemeClr val="accent5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None/>
              <a:defRPr sz="8000">
                <a:solidFill>
                  <a:schemeClr val="accent5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None/>
              <a:defRPr sz="8000">
                <a:solidFill>
                  <a:schemeClr val="accent5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None/>
              <a:defRPr sz="8000">
                <a:solidFill>
                  <a:schemeClr val="accent5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None/>
              <a:defRPr sz="8000">
                <a:solidFill>
                  <a:schemeClr val="accent5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None/>
              <a:defRPr sz="8000">
                <a:solidFill>
                  <a:schemeClr val="accent5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None/>
              <a:defRPr sz="8000">
                <a:solidFill>
                  <a:schemeClr val="accent5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None/>
              <a:defRPr sz="8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396" name="Google Shape;396;p1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  <a:lvl2pPr lvl="1"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7" name="Google Shape;397;p11"/>
          <p:cNvSpPr/>
          <p:nvPr/>
        </p:nvSpPr>
        <p:spPr>
          <a:xfrm rot="10800000">
            <a:off x="0" y="5107025"/>
            <a:ext cx="12192000" cy="1719057"/>
          </a:xfrm>
          <a:custGeom>
            <a:rect b="b" l="l" r="r" t="t"/>
            <a:pathLst>
              <a:path extrusionOk="0" h="1472426" w="12192000">
                <a:moveTo>
                  <a:pt x="0" y="0"/>
                </a:moveTo>
                <a:lnTo>
                  <a:pt x="12192000" y="0"/>
                </a:lnTo>
                <a:lnTo>
                  <a:pt x="12192000" y="1071424"/>
                </a:lnTo>
                <a:cubicBezTo>
                  <a:pt x="11515809" y="1071424"/>
                  <a:pt x="11515809" y="477064"/>
                  <a:pt x="10837333" y="477064"/>
                </a:cubicBezTo>
                <a:cubicBezTo>
                  <a:pt x="10161142" y="477064"/>
                  <a:pt x="10161142" y="1283831"/>
                  <a:pt x="9482666" y="1283831"/>
                </a:cubicBezTo>
                <a:cubicBezTo>
                  <a:pt x="8806475" y="1283831"/>
                  <a:pt x="8804191" y="764719"/>
                  <a:pt x="8128000" y="764719"/>
                </a:cubicBezTo>
                <a:cubicBezTo>
                  <a:pt x="7451809" y="764719"/>
                  <a:pt x="7451809" y="1156196"/>
                  <a:pt x="6773334" y="1156196"/>
                </a:cubicBezTo>
                <a:cubicBezTo>
                  <a:pt x="6097143" y="1156196"/>
                  <a:pt x="6097143" y="556121"/>
                  <a:pt x="5418667" y="556121"/>
                </a:cubicBezTo>
                <a:cubicBezTo>
                  <a:pt x="4742476" y="556121"/>
                  <a:pt x="4742476" y="983794"/>
                  <a:pt x="4064000" y="983794"/>
                </a:cubicBezTo>
                <a:cubicBezTo>
                  <a:pt x="3387809" y="983794"/>
                  <a:pt x="3387809" y="665659"/>
                  <a:pt x="2709334" y="665659"/>
                </a:cubicBezTo>
                <a:cubicBezTo>
                  <a:pt x="2033143" y="665659"/>
                  <a:pt x="2033143" y="1472426"/>
                  <a:pt x="1354667" y="1472426"/>
                </a:cubicBezTo>
                <a:cubicBezTo>
                  <a:pt x="678475" y="1472426"/>
                  <a:pt x="678475" y="765671"/>
                  <a:pt x="0" y="765671"/>
                </a:cubicBezTo>
                <a:close/>
              </a:path>
            </a:pathLst>
          </a:custGeom>
          <a:solidFill>
            <a:srgbClr val="231F20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11"/>
          <p:cNvSpPr/>
          <p:nvPr/>
        </p:nvSpPr>
        <p:spPr>
          <a:xfrm rot="10800000">
            <a:off x="0" y="5385706"/>
            <a:ext cx="12192000" cy="1472426"/>
          </a:xfrm>
          <a:custGeom>
            <a:rect b="b" l="l" r="r" t="t"/>
            <a:pathLst>
              <a:path extrusionOk="0" h="1472426" w="12192000">
                <a:moveTo>
                  <a:pt x="0" y="0"/>
                </a:moveTo>
                <a:lnTo>
                  <a:pt x="12192000" y="0"/>
                </a:lnTo>
                <a:lnTo>
                  <a:pt x="12192000" y="1071424"/>
                </a:lnTo>
                <a:cubicBezTo>
                  <a:pt x="11515809" y="1071424"/>
                  <a:pt x="11515809" y="477064"/>
                  <a:pt x="10837333" y="477064"/>
                </a:cubicBezTo>
                <a:cubicBezTo>
                  <a:pt x="10161142" y="477064"/>
                  <a:pt x="10161142" y="1283831"/>
                  <a:pt x="9482666" y="1283831"/>
                </a:cubicBezTo>
                <a:cubicBezTo>
                  <a:pt x="8806475" y="1283831"/>
                  <a:pt x="8804191" y="764719"/>
                  <a:pt x="8128000" y="764719"/>
                </a:cubicBezTo>
                <a:cubicBezTo>
                  <a:pt x="7451809" y="764719"/>
                  <a:pt x="7451809" y="1156196"/>
                  <a:pt x="6773334" y="1156196"/>
                </a:cubicBezTo>
                <a:cubicBezTo>
                  <a:pt x="6097143" y="1156196"/>
                  <a:pt x="6097143" y="556121"/>
                  <a:pt x="5418667" y="556121"/>
                </a:cubicBezTo>
                <a:cubicBezTo>
                  <a:pt x="4742476" y="556121"/>
                  <a:pt x="4742476" y="983794"/>
                  <a:pt x="4064000" y="983794"/>
                </a:cubicBezTo>
                <a:cubicBezTo>
                  <a:pt x="3387809" y="983794"/>
                  <a:pt x="3387809" y="665659"/>
                  <a:pt x="2709334" y="665659"/>
                </a:cubicBezTo>
                <a:cubicBezTo>
                  <a:pt x="2033143" y="665659"/>
                  <a:pt x="2033143" y="1472426"/>
                  <a:pt x="1354667" y="1472426"/>
                </a:cubicBezTo>
                <a:cubicBezTo>
                  <a:pt x="678475" y="1472426"/>
                  <a:pt x="678475" y="765671"/>
                  <a:pt x="0" y="7656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0000">
                <a:schemeClr val="accent2"/>
              </a:gs>
              <a:gs pos="44000">
                <a:schemeClr val="accent3"/>
              </a:gs>
              <a:gs pos="64000">
                <a:schemeClr val="accent4"/>
              </a:gs>
              <a:gs pos="81000">
                <a:schemeClr val="accent5"/>
              </a:gs>
              <a:gs pos="97829">
                <a:schemeClr val="accent6"/>
              </a:gs>
              <a:gs pos="100000">
                <a:schemeClr val="accent6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1"/>
          <p:cNvSpPr txBox="1"/>
          <p:nvPr>
            <p:ph idx="1" type="body"/>
          </p:nvPr>
        </p:nvSpPr>
        <p:spPr>
          <a:xfrm>
            <a:off x="633475" y="6381750"/>
            <a:ext cx="10909200" cy="301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238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1pPr>
            <a:lvl2pPr indent="-323850" lvl="1" marL="91440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2pPr>
            <a:lvl3pPr indent="-323850" lvl="2" marL="137160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3pPr>
            <a:lvl4pPr indent="-323850" lvl="3" marL="182880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4pPr>
            <a:lvl5pPr indent="-323850" lvl="4" marL="228600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5pPr>
            <a:lvl6pPr indent="-323850" lvl="5" marL="274320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6pPr>
            <a:lvl7pPr indent="-323850" lvl="6" marL="320040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7pPr>
            <a:lvl8pPr indent="-323850" lvl="7" marL="365760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8pPr>
            <a:lvl9pPr indent="-323850" lvl="8" marL="4114800" algn="ctr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0" name="Google Shape;400;p11"/>
          <p:cNvSpPr txBox="1"/>
          <p:nvPr/>
        </p:nvSpPr>
        <p:spPr>
          <a:xfrm rot="5400000">
            <a:off x="-679350" y="49031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4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8 Three columns">
  <p:cSld name="CUSTOM_8">
    <p:bg>
      <p:bgPr>
        <a:solidFill>
          <a:schemeClr val="lt1"/>
        </a:solidFill>
      </p:bgPr>
    </p:bg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2"/>
          <p:cNvSpPr/>
          <p:nvPr/>
        </p:nvSpPr>
        <p:spPr>
          <a:xfrm rot="-5400000">
            <a:off x="-2485080" y="2570464"/>
            <a:ext cx="6857995" cy="1717076"/>
          </a:xfrm>
          <a:custGeom>
            <a:rect b="b" l="l" r="r" t="t"/>
            <a:pathLst>
              <a:path extrusionOk="0" h="2506680" w="6857995">
                <a:moveTo>
                  <a:pt x="6857995" y="0"/>
                </a:moveTo>
                <a:lnTo>
                  <a:pt x="6857995" y="2091955"/>
                </a:lnTo>
                <a:cubicBezTo>
                  <a:pt x="6234209" y="2091955"/>
                  <a:pt x="6234209" y="931468"/>
                  <a:pt x="5608315" y="931468"/>
                </a:cubicBezTo>
                <a:cubicBezTo>
                  <a:pt x="4984528" y="931468"/>
                  <a:pt x="4984528" y="2506680"/>
                  <a:pt x="4358634" y="2506680"/>
                </a:cubicBezTo>
                <a:cubicBezTo>
                  <a:pt x="3734848" y="2506680"/>
                  <a:pt x="3732741" y="1493114"/>
                  <a:pt x="3108955" y="1493114"/>
                </a:cubicBezTo>
                <a:cubicBezTo>
                  <a:pt x="2485169" y="1493114"/>
                  <a:pt x="2485169" y="2257473"/>
                  <a:pt x="1859276" y="2257473"/>
                </a:cubicBezTo>
                <a:cubicBezTo>
                  <a:pt x="1235490" y="2257473"/>
                  <a:pt x="1235490" y="1085826"/>
                  <a:pt x="609596" y="1085826"/>
                </a:cubicBezTo>
                <a:cubicBezTo>
                  <a:pt x="375676" y="1085826"/>
                  <a:pt x="229476" y="1203253"/>
                  <a:pt x="105095" y="1350036"/>
                </a:cubicBezTo>
                <a:lnTo>
                  <a:pt x="0" y="1484806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03" name="Google Shape;403;p12"/>
          <p:cNvSpPr txBox="1"/>
          <p:nvPr>
            <p:ph idx="1" type="subTitle"/>
          </p:nvPr>
        </p:nvSpPr>
        <p:spPr>
          <a:xfrm>
            <a:off x="4065606" y="1729975"/>
            <a:ext cx="64068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404" name="Google Shape;404;p12"/>
          <p:cNvSpPr txBox="1"/>
          <p:nvPr>
            <p:ph idx="2" type="subTitle"/>
          </p:nvPr>
        </p:nvSpPr>
        <p:spPr>
          <a:xfrm>
            <a:off x="4065606" y="3334868"/>
            <a:ext cx="64068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405" name="Google Shape;405;p12"/>
          <p:cNvSpPr txBox="1"/>
          <p:nvPr>
            <p:ph idx="3" type="subTitle"/>
          </p:nvPr>
        </p:nvSpPr>
        <p:spPr>
          <a:xfrm>
            <a:off x="4065606" y="4939762"/>
            <a:ext cx="64068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406" name="Google Shape;406;p12"/>
          <p:cNvSpPr txBox="1"/>
          <p:nvPr>
            <p:ph type="title"/>
          </p:nvPr>
        </p:nvSpPr>
        <p:spPr>
          <a:xfrm>
            <a:off x="2148425" y="593375"/>
            <a:ext cx="82296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407" name="Google Shape;407;p12"/>
          <p:cNvSpPr txBox="1"/>
          <p:nvPr>
            <p:ph idx="4" type="body"/>
          </p:nvPr>
        </p:nvSpPr>
        <p:spPr>
          <a:xfrm>
            <a:off x="4065600" y="2167925"/>
            <a:ext cx="6406800" cy="92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408" name="Google Shape;408;p12"/>
          <p:cNvSpPr txBox="1"/>
          <p:nvPr>
            <p:ph idx="5" type="body"/>
          </p:nvPr>
        </p:nvSpPr>
        <p:spPr>
          <a:xfrm>
            <a:off x="4065600" y="3761388"/>
            <a:ext cx="6406800" cy="92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409" name="Google Shape;409;p12"/>
          <p:cNvSpPr txBox="1"/>
          <p:nvPr>
            <p:ph idx="6" type="body"/>
          </p:nvPr>
        </p:nvSpPr>
        <p:spPr>
          <a:xfrm>
            <a:off x="4065600" y="5353050"/>
            <a:ext cx="6407700" cy="92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410" name="Google Shape;410;p1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  <a:lvl2pPr lvl="1"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1" name="Google Shape;411;p12"/>
          <p:cNvSpPr/>
          <p:nvPr/>
        </p:nvSpPr>
        <p:spPr>
          <a:xfrm rot="-5400000">
            <a:off x="-2620843" y="2601798"/>
            <a:ext cx="6857995" cy="1654409"/>
          </a:xfrm>
          <a:custGeom>
            <a:rect b="b" l="l" r="r" t="t"/>
            <a:pathLst>
              <a:path extrusionOk="0" h="2506680" w="6857995">
                <a:moveTo>
                  <a:pt x="6857995" y="0"/>
                </a:moveTo>
                <a:lnTo>
                  <a:pt x="6857995" y="2091955"/>
                </a:lnTo>
                <a:cubicBezTo>
                  <a:pt x="6234209" y="2091955"/>
                  <a:pt x="6234209" y="931468"/>
                  <a:pt x="5608315" y="931468"/>
                </a:cubicBezTo>
                <a:cubicBezTo>
                  <a:pt x="4984528" y="931468"/>
                  <a:pt x="4984528" y="2506680"/>
                  <a:pt x="4358634" y="2506680"/>
                </a:cubicBezTo>
                <a:cubicBezTo>
                  <a:pt x="3734848" y="2506680"/>
                  <a:pt x="3732741" y="1493114"/>
                  <a:pt x="3108955" y="1493114"/>
                </a:cubicBezTo>
                <a:cubicBezTo>
                  <a:pt x="2485169" y="1493114"/>
                  <a:pt x="2485169" y="2257473"/>
                  <a:pt x="1859276" y="2257473"/>
                </a:cubicBezTo>
                <a:cubicBezTo>
                  <a:pt x="1235490" y="2257473"/>
                  <a:pt x="1235490" y="1085826"/>
                  <a:pt x="609596" y="1085826"/>
                </a:cubicBezTo>
                <a:cubicBezTo>
                  <a:pt x="375676" y="1085826"/>
                  <a:pt x="229476" y="1203253"/>
                  <a:pt x="105095" y="1350036"/>
                </a:cubicBezTo>
                <a:lnTo>
                  <a:pt x="0" y="148480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20000">
                <a:schemeClr val="accent2"/>
              </a:gs>
              <a:gs pos="44000">
                <a:schemeClr val="accent3"/>
              </a:gs>
              <a:gs pos="64000">
                <a:schemeClr val="accent4"/>
              </a:gs>
              <a:gs pos="81000">
                <a:schemeClr val="accent5"/>
              </a:gs>
              <a:gs pos="97829">
                <a:schemeClr val="accent6"/>
              </a:gs>
              <a:gs pos="100000">
                <a:schemeClr val="accent6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12" name="Google Shape;412;p12"/>
          <p:cNvSpPr/>
          <p:nvPr/>
        </p:nvSpPr>
        <p:spPr>
          <a:xfrm>
            <a:off x="10356389" y="3248613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12"/>
          <p:cNvSpPr/>
          <p:nvPr/>
        </p:nvSpPr>
        <p:spPr>
          <a:xfrm>
            <a:off x="10202262" y="4428653"/>
            <a:ext cx="129999" cy="129999"/>
          </a:xfrm>
          <a:custGeom>
            <a:rect b="b" l="l" r="r" t="t"/>
            <a:pathLst>
              <a:path extrusionOk="0" h="51434" w="51434">
                <a:moveTo>
                  <a:pt x="51435" y="25718"/>
                </a:moveTo>
                <a:cubicBezTo>
                  <a:pt x="51435" y="39921"/>
                  <a:pt x="39921" y="51435"/>
                  <a:pt x="25718" y="51435"/>
                </a:cubicBezTo>
                <a:cubicBezTo>
                  <a:pt x="11514" y="51435"/>
                  <a:pt x="0" y="39921"/>
                  <a:pt x="0" y="25718"/>
                </a:cubicBezTo>
                <a:cubicBezTo>
                  <a:pt x="0" y="11514"/>
                  <a:pt x="11514" y="0"/>
                  <a:pt x="25718" y="0"/>
                </a:cubicBezTo>
                <a:cubicBezTo>
                  <a:pt x="39921" y="0"/>
                  <a:pt x="51435" y="11514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12"/>
          <p:cNvSpPr/>
          <p:nvPr/>
        </p:nvSpPr>
        <p:spPr>
          <a:xfrm>
            <a:off x="10334714" y="1449653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12"/>
          <p:cNvSpPr/>
          <p:nvPr/>
        </p:nvSpPr>
        <p:spPr>
          <a:xfrm>
            <a:off x="10286549" y="2451483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8575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12"/>
          <p:cNvSpPr/>
          <p:nvPr/>
        </p:nvSpPr>
        <p:spPr>
          <a:xfrm>
            <a:off x="10351573" y="5177616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12"/>
          <p:cNvSpPr/>
          <p:nvPr/>
        </p:nvSpPr>
        <p:spPr>
          <a:xfrm>
            <a:off x="11383347" y="4119611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12"/>
          <p:cNvSpPr/>
          <p:nvPr/>
        </p:nvSpPr>
        <p:spPr>
          <a:xfrm>
            <a:off x="11491719" y="2313428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3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3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12"/>
          <p:cNvSpPr/>
          <p:nvPr/>
        </p:nvSpPr>
        <p:spPr>
          <a:xfrm>
            <a:off x="11535065" y="868478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12"/>
          <p:cNvSpPr/>
          <p:nvPr/>
        </p:nvSpPr>
        <p:spPr>
          <a:xfrm>
            <a:off x="11325549" y="1537973"/>
            <a:ext cx="57776" cy="57776"/>
          </a:xfrm>
          <a:custGeom>
            <a:rect b="b" l="l" r="r" t="t"/>
            <a:pathLst>
              <a:path extrusionOk="0" h="22859" w="22859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12"/>
          <p:cNvSpPr/>
          <p:nvPr/>
        </p:nvSpPr>
        <p:spPr>
          <a:xfrm>
            <a:off x="11060642" y="3281540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12"/>
          <p:cNvSpPr/>
          <p:nvPr/>
        </p:nvSpPr>
        <p:spPr>
          <a:xfrm>
            <a:off x="11792136" y="5335752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2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2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12"/>
          <p:cNvSpPr/>
          <p:nvPr/>
        </p:nvSpPr>
        <p:spPr>
          <a:xfrm>
            <a:off x="10995005" y="5244236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12"/>
          <p:cNvSpPr/>
          <p:nvPr/>
        </p:nvSpPr>
        <p:spPr>
          <a:xfrm>
            <a:off x="12049919" y="6240328"/>
            <a:ext cx="57779" cy="57776"/>
          </a:xfrm>
          <a:custGeom>
            <a:rect b="b" l="l" r="r" t="t"/>
            <a:pathLst>
              <a:path extrusionOk="0" h="22859" w="22860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12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0 Text and Image">
  <p:cSld name="CUSTOM_9">
    <p:bg>
      <p:bgPr>
        <a:solidFill>
          <a:schemeClr val="lt1"/>
        </a:solidFill>
      </p:bgPr>
    </p:bg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3"/>
          <p:cNvSpPr txBox="1"/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highlight>
                  <a:schemeClr val="l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/>
        </p:txBody>
      </p:sp>
      <p:sp>
        <p:nvSpPr>
          <p:cNvPr id="428" name="Google Shape;428;p13"/>
          <p:cNvSpPr txBox="1"/>
          <p:nvPr>
            <p:ph idx="1" type="subTitle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29" name="Google Shape;429;p1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  <a:lvl2pPr lvl="1"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0" name="Google Shape;430;p13"/>
          <p:cNvSpPr/>
          <p:nvPr/>
        </p:nvSpPr>
        <p:spPr>
          <a:xfrm>
            <a:off x="5297414" y="3177151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13"/>
          <p:cNvSpPr/>
          <p:nvPr/>
        </p:nvSpPr>
        <p:spPr>
          <a:xfrm>
            <a:off x="5143287" y="4357191"/>
            <a:ext cx="129999" cy="129999"/>
          </a:xfrm>
          <a:custGeom>
            <a:rect b="b" l="l" r="r" t="t"/>
            <a:pathLst>
              <a:path extrusionOk="0" h="51434" w="51434">
                <a:moveTo>
                  <a:pt x="51435" y="25718"/>
                </a:moveTo>
                <a:cubicBezTo>
                  <a:pt x="51435" y="39921"/>
                  <a:pt x="39921" y="51435"/>
                  <a:pt x="25718" y="51435"/>
                </a:cubicBezTo>
                <a:cubicBezTo>
                  <a:pt x="11514" y="51435"/>
                  <a:pt x="0" y="39921"/>
                  <a:pt x="0" y="25718"/>
                </a:cubicBezTo>
                <a:cubicBezTo>
                  <a:pt x="0" y="11514"/>
                  <a:pt x="11514" y="0"/>
                  <a:pt x="25718" y="0"/>
                </a:cubicBezTo>
                <a:cubicBezTo>
                  <a:pt x="39921" y="0"/>
                  <a:pt x="51435" y="11514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13"/>
          <p:cNvSpPr/>
          <p:nvPr/>
        </p:nvSpPr>
        <p:spPr>
          <a:xfrm>
            <a:off x="5275739" y="1378190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13"/>
          <p:cNvSpPr/>
          <p:nvPr/>
        </p:nvSpPr>
        <p:spPr>
          <a:xfrm>
            <a:off x="5227574" y="2380021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8575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13"/>
          <p:cNvSpPr/>
          <p:nvPr/>
        </p:nvSpPr>
        <p:spPr>
          <a:xfrm>
            <a:off x="5292598" y="5106154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13"/>
          <p:cNvSpPr/>
          <p:nvPr/>
        </p:nvSpPr>
        <p:spPr>
          <a:xfrm>
            <a:off x="6324372" y="4048148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13"/>
          <p:cNvSpPr/>
          <p:nvPr/>
        </p:nvSpPr>
        <p:spPr>
          <a:xfrm>
            <a:off x="6432744" y="2241966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3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3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13"/>
          <p:cNvSpPr/>
          <p:nvPr/>
        </p:nvSpPr>
        <p:spPr>
          <a:xfrm>
            <a:off x="6476090" y="797016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13"/>
          <p:cNvSpPr/>
          <p:nvPr/>
        </p:nvSpPr>
        <p:spPr>
          <a:xfrm>
            <a:off x="6266574" y="1466511"/>
            <a:ext cx="57776" cy="57776"/>
          </a:xfrm>
          <a:custGeom>
            <a:rect b="b" l="l" r="r" t="t"/>
            <a:pathLst>
              <a:path extrusionOk="0" h="22859" w="22859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13"/>
          <p:cNvSpPr/>
          <p:nvPr/>
        </p:nvSpPr>
        <p:spPr>
          <a:xfrm>
            <a:off x="6001667" y="3210078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13"/>
          <p:cNvSpPr/>
          <p:nvPr/>
        </p:nvSpPr>
        <p:spPr>
          <a:xfrm>
            <a:off x="6733161" y="5264289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2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2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13"/>
          <p:cNvSpPr/>
          <p:nvPr/>
        </p:nvSpPr>
        <p:spPr>
          <a:xfrm>
            <a:off x="5936030" y="5172773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13"/>
          <p:cNvSpPr/>
          <p:nvPr/>
        </p:nvSpPr>
        <p:spPr>
          <a:xfrm>
            <a:off x="6990944" y="6168866"/>
            <a:ext cx="57779" cy="57776"/>
          </a:xfrm>
          <a:custGeom>
            <a:rect b="b" l="l" r="r" t="t"/>
            <a:pathLst>
              <a:path extrusionOk="0" h="22859" w="22860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3"/>
          <p:cNvSpPr/>
          <p:nvPr/>
        </p:nvSpPr>
        <p:spPr>
          <a:xfrm rot="10800000">
            <a:off x="4226325" y="3629837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13"/>
          <p:cNvSpPr/>
          <p:nvPr/>
        </p:nvSpPr>
        <p:spPr>
          <a:xfrm rot="10800000">
            <a:off x="4467123" y="2536467"/>
            <a:ext cx="129999" cy="129999"/>
          </a:xfrm>
          <a:custGeom>
            <a:rect b="b" l="l" r="r" t="t"/>
            <a:pathLst>
              <a:path extrusionOk="0" h="51434" w="51434">
                <a:moveTo>
                  <a:pt x="51435" y="25718"/>
                </a:moveTo>
                <a:cubicBezTo>
                  <a:pt x="51435" y="39921"/>
                  <a:pt x="39921" y="51435"/>
                  <a:pt x="25718" y="51435"/>
                </a:cubicBezTo>
                <a:cubicBezTo>
                  <a:pt x="11514" y="51435"/>
                  <a:pt x="0" y="39921"/>
                  <a:pt x="0" y="25718"/>
                </a:cubicBezTo>
                <a:cubicBezTo>
                  <a:pt x="0" y="11514"/>
                  <a:pt x="11514" y="0"/>
                  <a:pt x="25718" y="0"/>
                </a:cubicBezTo>
                <a:cubicBezTo>
                  <a:pt x="39921" y="0"/>
                  <a:pt x="51435" y="11514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13"/>
          <p:cNvSpPr/>
          <p:nvPr/>
        </p:nvSpPr>
        <p:spPr>
          <a:xfrm rot="10800000">
            <a:off x="4334668" y="5515467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13"/>
          <p:cNvSpPr/>
          <p:nvPr/>
        </p:nvSpPr>
        <p:spPr>
          <a:xfrm rot="10800000">
            <a:off x="4421352" y="4552154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8575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13"/>
          <p:cNvSpPr/>
          <p:nvPr/>
        </p:nvSpPr>
        <p:spPr>
          <a:xfrm rot="10800000">
            <a:off x="4390035" y="1859725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13"/>
          <p:cNvSpPr/>
          <p:nvPr/>
        </p:nvSpPr>
        <p:spPr>
          <a:xfrm rot="10800000">
            <a:off x="3199367" y="2758839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13"/>
          <p:cNvSpPr/>
          <p:nvPr/>
        </p:nvSpPr>
        <p:spPr>
          <a:xfrm rot="10800000">
            <a:off x="3090995" y="4565022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3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3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13"/>
          <p:cNvSpPr/>
          <p:nvPr/>
        </p:nvSpPr>
        <p:spPr>
          <a:xfrm rot="10800000">
            <a:off x="3134317" y="6096642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13"/>
          <p:cNvSpPr/>
          <p:nvPr/>
        </p:nvSpPr>
        <p:spPr>
          <a:xfrm rot="10800000">
            <a:off x="3416059" y="5499371"/>
            <a:ext cx="57776" cy="57776"/>
          </a:xfrm>
          <a:custGeom>
            <a:rect b="b" l="l" r="r" t="t"/>
            <a:pathLst>
              <a:path extrusionOk="0" h="22859" w="22859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13"/>
          <p:cNvSpPr/>
          <p:nvPr/>
        </p:nvSpPr>
        <p:spPr>
          <a:xfrm rot="10800000">
            <a:off x="3680966" y="3755801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13"/>
          <p:cNvSpPr/>
          <p:nvPr/>
        </p:nvSpPr>
        <p:spPr>
          <a:xfrm rot="10800000">
            <a:off x="2790578" y="1542698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2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2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13"/>
          <p:cNvSpPr/>
          <p:nvPr/>
        </p:nvSpPr>
        <p:spPr>
          <a:xfrm rot="10800000">
            <a:off x="3712897" y="1759401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13"/>
          <p:cNvSpPr/>
          <p:nvPr/>
        </p:nvSpPr>
        <p:spPr>
          <a:xfrm rot="10800000">
            <a:off x="2691687" y="797016"/>
            <a:ext cx="57779" cy="57776"/>
          </a:xfrm>
          <a:custGeom>
            <a:rect b="b" l="l" r="r" t="t"/>
            <a:pathLst>
              <a:path extrusionOk="0" h="22859" w="22860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3"/>
          <p:cNvSpPr/>
          <p:nvPr/>
        </p:nvSpPr>
        <p:spPr>
          <a:xfrm>
            <a:off x="565414" y="3234926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13"/>
          <p:cNvSpPr/>
          <p:nvPr/>
        </p:nvSpPr>
        <p:spPr>
          <a:xfrm>
            <a:off x="411287" y="4414966"/>
            <a:ext cx="129999" cy="129999"/>
          </a:xfrm>
          <a:custGeom>
            <a:rect b="b" l="l" r="r" t="t"/>
            <a:pathLst>
              <a:path extrusionOk="0" h="51434" w="51434">
                <a:moveTo>
                  <a:pt x="51435" y="25718"/>
                </a:moveTo>
                <a:cubicBezTo>
                  <a:pt x="51435" y="39921"/>
                  <a:pt x="39921" y="51435"/>
                  <a:pt x="25718" y="51435"/>
                </a:cubicBezTo>
                <a:cubicBezTo>
                  <a:pt x="11514" y="51435"/>
                  <a:pt x="0" y="39921"/>
                  <a:pt x="0" y="25718"/>
                </a:cubicBezTo>
                <a:cubicBezTo>
                  <a:pt x="0" y="11514"/>
                  <a:pt x="11514" y="0"/>
                  <a:pt x="25718" y="0"/>
                </a:cubicBezTo>
                <a:cubicBezTo>
                  <a:pt x="39921" y="0"/>
                  <a:pt x="51435" y="11514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13"/>
          <p:cNvSpPr/>
          <p:nvPr/>
        </p:nvSpPr>
        <p:spPr>
          <a:xfrm>
            <a:off x="543739" y="1435965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13"/>
          <p:cNvSpPr/>
          <p:nvPr/>
        </p:nvSpPr>
        <p:spPr>
          <a:xfrm>
            <a:off x="495574" y="2437796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8575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13"/>
          <p:cNvSpPr/>
          <p:nvPr/>
        </p:nvSpPr>
        <p:spPr>
          <a:xfrm>
            <a:off x="560598" y="5163929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13"/>
          <p:cNvSpPr/>
          <p:nvPr/>
        </p:nvSpPr>
        <p:spPr>
          <a:xfrm>
            <a:off x="1592372" y="4105923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13"/>
          <p:cNvSpPr/>
          <p:nvPr/>
        </p:nvSpPr>
        <p:spPr>
          <a:xfrm>
            <a:off x="1700744" y="2299741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3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3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13"/>
          <p:cNvSpPr/>
          <p:nvPr/>
        </p:nvSpPr>
        <p:spPr>
          <a:xfrm>
            <a:off x="1744090" y="854791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13"/>
          <p:cNvSpPr/>
          <p:nvPr/>
        </p:nvSpPr>
        <p:spPr>
          <a:xfrm>
            <a:off x="1534574" y="1524286"/>
            <a:ext cx="57776" cy="57776"/>
          </a:xfrm>
          <a:custGeom>
            <a:rect b="b" l="l" r="r" t="t"/>
            <a:pathLst>
              <a:path extrusionOk="0" h="22859" w="22859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13"/>
          <p:cNvSpPr/>
          <p:nvPr/>
        </p:nvSpPr>
        <p:spPr>
          <a:xfrm>
            <a:off x="1269667" y="3267853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13"/>
          <p:cNvSpPr/>
          <p:nvPr/>
        </p:nvSpPr>
        <p:spPr>
          <a:xfrm>
            <a:off x="2001161" y="5322064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2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2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13"/>
          <p:cNvSpPr/>
          <p:nvPr/>
        </p:nvSpPr>
        <p:spPr>
          <a:xfrm>
            <a:off x="1204030" y="5230548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13"/>
          <p:cNvSpPr/>
          <p:nvPr/>
        </p:nvSpPr>
        <p:spPr>
          <a:xfrm>
            <a:off x="2258944" y="6226641"/>
            <a:ext cx="57779" cy="57776"/>
          </a:xfrm>
          <a:custGeom>
            <a:rect b="b" l="l" r="r" t="t"/>
            <a:pathLst>
              <a:path extrusionOk="0" h="22859" w="22860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3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4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1 Background image">
  <p:cSld name="CUSTOM_10"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4"/>
          <p:cNvSpPr txBox="1"/>
          <p:nvPr>
            <p:ph type="title"/>
          </p:nvPr>
        </p:nvSpPr>
        <p:spPr>
          <a:xfrm>
            <a:off x="5926675" y="2621400"/>
            <a:ext cx="5373900" cy="2377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2" name="Google Shape;472;p1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  <a:lvl2pPr lvl="1"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3" name="Google Shape;473;p14"/>
          <p:cNvSpPr/>
          <p:nvPr/>
        </p:nvSpPr>
        <p:spPr>
          <a:xfrm>
            <a:off x="0" y="32050"/>
            <a:ext cx="12192000" cy="1719057"/>
          </a:xfrm>
          <a:custGeom>
            <a:rect b="b" l="l" r="r" t="t"/>
            <a:pathLst>
              <a:path extrusionOk="0" h="1472426" w="12192000">
                <a:moveTo>
                  <a:pt x="0" y="0"/>
                </a:moveTo>
                <a:lnTo>
                  <a:pt x="12192000" y="0"/>
                </a:lnTo>
                <a:lnTo>
                  <a:pt x="12192000" y="1071424"/>
                </a:lnTo>
                <a:cubicBezTo>
                  <a:pt x="11515809" y="1071424"/>
                  <a:pt x="11515809" y="477064"/>
                  <a:pt x="10837333" y="477064"/>
                </a:cubicBezTo>
                <a:cubicBezTo>
                  <a:pt x="10161142" y="477064"/>
                  <a:pt x="10161142" y="1283831"/>
                  <a:pt x="9482666" y="1283831"/>
                </a:cubicBezTo>
                <a:cubicBezTo>
                  <a:pt x="8806475" y="1283831"/>
                  <a:pt x="8804191" y="764719"/>
                  <a:pt x="8128000" y="764719"/>
                </a:cubicBezTo>
                <a:cubicBezTo>
                  <a:pt x="7451809" y="764719"/>
                  <a:pt x="7451809" y="1156196"/>
                  <a:pt x="6773334" y="1156196"/>
                </a:cubicBezTo>
                <a:cubicBezTo>
                  <a:pt x="6097143" y="1156196"/>
                  <a:pt x="6097143" y="556121"/>
                  <a:pt x="5418667" y="556121"/>
                </a:cubicBezTo>
                <a:cubicBezTo>
                  <a:pt x="4742476" y="556121"/>
                  <a:pt x="4742476" y="983794"/>
                  <a:pt x="4064000" y="983794"/>
                </a:cubicBezTo>
                <a:cubicBezTo>
                  <a:pt x="3387809" y="983794"/>
                  <a:pt x="3387809" y="665659"/>
                  <a:pt x="2709334" y="665659"/>
                </a:cubicBezTo>
                <a:cubicBezTo>
                  <a:pt x="2033143" y="665659"/>
                  <a:pt x="2033143" y="1472426"/>
                  <a:pt x="1354667" y="1472426"/>
                </a:cubicBezTo>
                <a:cubicBezTo>
                  <a:pt x="678475" y="1472426"/>
                  <a:pt x="678475" y="765671"/>
                  <a:pt x="0" y="765671"/>
                </a:cubicBezTo>
                <a:close/>
              </a:path>
            </a:pathLst>
          </a:custGeom>
          <a:solidFill>
            <a:srgbClr val="231F20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14"/>
          <p:cNvSpPr/>
          <p:nvPr/>
        </p:nvSpPr>
        <p:spPr>
          <a:xfrm>
            <a:off x="0" y="0"/>
            <a:ext cx="12192000" cy="1472426"/>
          </a:xfrm>
          <a:custGeom>
            <a:rect b="b" l="l" r="r" t="t"/>
            <a:pathLst>
              <a:path extrusionOk="0" h="1472426" w="12192000">
                <a:moveTo>
                  <a:pt x="0" y="0"/>
                </a:moveTo>
                <a:lnTo>
                  <a:pt x="12192000" y="0"/>
                </a:lnTo>
                <a:lnTo>
                  <a:pt x="12192000" y="1071424"/>
                </a:lnTo>
                <a:cubicBezTo>
                  <a:pt x="11515809" y="1071424"/>
                  <a:pt x="11515809" y="477064"/>
                  <a:pt x="10837333" y="477064"/>
                </a:cubicBezTo>
                <a:cubicBezTo>
                  <a:pt x="10161142" y="477064"/>
                  <a:pt x="10161142" y="1283831"/>
                  <a:pt x="9482666" y="1283831"/>
                </a:cubicBezTo>
                <a:cubicBezTo>
                  <a:pt x="8806475" y="1283831"/>
                  <a:pt x="8804191" y="764719"/>
                  <a:pt x="8128000" y="764719"/>
                </a:cubicBezTo>
                <a:cubicBezTo>
                  <a:pt x="7451809" y="764719"/>
                  <a:pt x="7451809" y="1156196"/>
                  <a:pt x="6773334" y="1156196"/>
                </a:cubicBezTo>
                <a:cubicBezTo>
                  <a:pt x="6097143" y="1156196"/>
                  <a:pt x="6097143" y="556121"/>
                  <a:pt x="5418667" y="556121"/>
                </a:cubicBezTo>
                <a:cubicBezTo>
                  <a:pt x="4742476" y="556121"/>
                  <a:pt x="4742476" y="983794"/>
                  <a:pt x="4064000" y="983794"/>
                </a:cubicBezTo>
                <a:cubicBezTo>
                  <a:pt x="3387809" y="983794"/>
                  <a:pt x="3387809" y="665659"/>
                  <a:pt x="2709334" y="665659"/>
                </a:cubicBezTo>
                <a:cubicBezTo>
                  <a:pt x="2033143" y="665659"/>
                  <a:pt x="2033143" y="1472426"/>
                  <a:pt x="1354667" y="1472426"/>
                </a:cubicBezTo>
                <a:cubicBezTo>
                  <a:pt x="678475" y="1472426"/>
                  <a:pt x="678475" y="765671"/>
                  <a:pt x="0" y="76567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4"/>
          <p:cNvSpPr/>
          <p:nvPr/>
        </p:nvSpPr>
        <p:spPr>
          <a:xfrm>
            <a:off x="4622357" y="6304414"/>
            <a:ext cx="91483" cy="91480"/>
          </a:xfrm>
          <a:custGeom>
            <a:rect b="b" l="l" r="r" t="t"/>
            <a:pathLst>
              <a:path extrusionOk="0" h="36194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8575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4"/>
          <p:cNvSpPr/>
          <p:nvPr/>
        </p:nvSpPr>
        <p:spPr>
          <a:xfrm>
            <a:off x="5518227" y="1308432"/>
            <a:ext cx="129999" cy="129999"/>
          </a:xfrm>
          <a:custGeom>
            <a:rect b="b" l="l" r="r" t="t"/>
            <a:pathLst>
              <a:path extrusionOk="0" h="51434" w="51434">
                <a:moveTo>
                  <a:pt x="51435" y="25717"/>
                </a:moveTo>
                <a:cubicBezTo>
                  <a:pt x="51435" y="40005"/>
                  <a:pt x="40005" y="51435"/>
                  <a:pt x="25717" y="51435"/>
                </a:cubicBezTo>
                <a:cubicBezTo>
                  <a:pt x="11430" y="51435"/>
                  <a:pt x="0" y="40005"/>
                  <a:pt x="0" y="25717"/>
                </a:cubicBezTo>
                <a:cubicBezTo>
                  <a:pt x="0" y="11430"/>
                  <a:pt x="11430" y="0"/>
                  <a:pt x="25717" y="0"/>
                </a:cubicBezTo>
                <a:cubicBezTo>
                  <a:pt x="40005" y="0"/>
                  <a:pt x="51435" y="11430"/>
                  <a:pt x="51435" y="2571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14"/>
          <p:cNvSpPr/>
          <p:nvPr/>
        </p:nvSpPr>
        <p:spPr>
          <a:xfrm>
            <a:off x="3153328" y="3499803"/>
            <a:ext cx="130002" cy="130131"/>
          </a:xfrm>
          <a:custGeom>
            <a:rect b="b" l="l" r="r" t="t"/>
            <a:pathLst>
              <a:path extrusionOk="0" h="51486" w="51435">
                <a:moveTo>
                  <a:pt x="51435" y="25769"/>
                </a:moveTo>
                <a:cubicBezTo>
                  <a:pt x="51435" y="40057"/>
                  <a:pt x="40005" y="51487"/>
                  <a:pt x="25718" y="51487"/>
                </a:cubicBezTo>
                <a:cubicBezTo>
                  <a:pt x="11430" y="51487"/>
                  <a:pt x="0" y="40057"/>
                  <a:pt x="0" y="25769"/>
                </a:cubicBezTo>
                <a:cubicBezTo>
                  <a:pt x="0" y="11482"/>
                  <a:pt x="11430" y="52"/>
                  <a:pt x="25718" y="52"/>
                </a:cubicBezTo>
                <a:cubicBezTo>
                  <a:pt x="40005" y="-901"/>
                  <a:pt x="51435" y="11482"/>
                  <a:pt x="51435" y="2576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14"/>
          <p:cNvSpPr/>
          <p:nvPr/>
        </p:nvSpPr>
        <p:spPr>
          <a:xfrm>
            <a:off x="6915009" y="6477805"/>
            <a:ext cx="129999" cy="130002"/>
          </a:xfrm>
          <a:custGeom>
            <a:rect b="b" l="l" r="r" t="t"/>
            <a:pathLst>
              <a:path extrusionOk="0" h="51435" w="51434">
                <a:moveTo>
                  <a:pt x="51435" y="25717"/>
                </a:moveTo>
                <a:cubicBezTo>
                  <a:pt x="51435" y="40005"/>
                  <a:pt x="40005" y="51435"/>
                  <a:pt x="25717" y="51435"/>
                </a:cubicBezTo>
                <a:cubicBezTo>
                  <a:pt x="11430" y="51435"/>
                  <a:pt x="0" y="40005"/>
                  <a:pt x="0" y="25717"/>
                </a:cubicBezTo>
                <a:cubicBezTo>
                  <a:pt x="0" y="11430"/>
                  <a:pt x="11430" y="0"/>
                  <a:pt x="25717" y="0"/>
                </a:cubicBezTo>
                <a:cubicBezTo>
                  <a:pt x="40005" y="0"/>
                  <a:pt x="51435" y="11430"/>
                  <a:pt x="51435" y="2571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14"/>
          <p:cNvSpPr/>
          <p:nvPr/>
        </p:nvSpPr>
        <p:spPr>
          <a:xfrm>
            <a:off x="9275086" y="2187440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14"/>
          <p:cNvSpPr/>
          <p:nvPr/>
        </p:nvSpPr>
        <p:spPr>
          <a:xfrm>
            <a:off x="2122599" y="1554070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14"/>
          <p:cNvSpPr/>
          <p:nvPr/>
        </p:nvSpPr>
        <p:spPr>
          <a:xfrm>
            <a:off x="10334714" y="1373453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14"/>
          <p:cNvSpPr/>
          <p:nvPr/>
        </p:nvSpPr>
        <p:spPr>
          <a:xfrm>
            <a:off x="2917320" y="2074254"/>
            <a:ext cx="91480" cy="91480"/>
          </a:xfrm>
          <a:custGeom>
            <a:rect b="b" l="l" r="r" t="t"/>
            <a:pathLst>
              <a:path extrusionOk="0" h="36194" w="36194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14"/>
          <p:cNvSpPr/>
          <p:nvPr/>
        </p:nvSpPr>
        <p:spPr>
          <a:xfrm>
            <a:off x="4542886" y="1717834"/>
            <a:ext cx="91480" cy="91480"/>
          </a:xfrm>
          <a:custGeom>
            <a:rect b="b" l="l" r="r" t="t"/>
            <a:pathLst>
              <a:path extrusionOk="0" h="36194" w="36194">
                <a:moveTo>
                  <a:pt x="36195" y="18097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7620" y="36195"/>
                  <a:pt x="0" y="27622"/>
                  <a:pt x="0" y="18097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7620"/>
                  <a:pt x="36195" y="180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14"/>
          <p:cNvSpPr/>
          <p:nvPr/>
        </p:nvSpPr>
        <p:spPr>
          <a:xfrm>
            <a:off x="8562248" y="1640770"/>
            <a:ext cx="91480" cy="91480"/>
          </a:xfrm>
          <a:custGeom>
            <a:rect b="b" l="l" r="r" t="t"/>
            <a:pathLst>
              <a:path extrusionOk="0" h="36194" w="36194">
                <a:moveTo>
                  <a:pt x="36195" y="18098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7620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14"/>
          <p:cNvSpPr/>
          <p:nvPr/>
        </p:nvSpPr>
        <p:spPr>
          <a:xfrm>
            <a:off x="10286549" y="2375283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8575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14"/>
          <p:cNvSpPr/>
          <p:nvPr/>
        </p:nvSpPr>
        <p:spPr>
          <a:xfrm>
            <a:off x="2871564" y="4443964"/>
            <a:ext cx="91480" cy="91483"/>
          </a:xfrm>
          <a:custGeom>
            <a:rect b="b" l="l" r="r" t="t"/>
            <a:pathLst>
              <a:path extrusionOk="0" h="36195" w="36194">
                <a:moveTo>
                  <a:pt x="36195" y="18098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14"/>
          <p:cNvSpPr/>
          <p:nvPr/>
        </p:nvSpPr>
        <p:spPr>
          <a:xfrm>
            <a:off x="7873490" y="4976187"/>
            <a:ext cx="91480" cy="91483"/>
          </a:xfrm>
          <a:custGeom>
            <a:rect b="b" l="l" r="r" t="t"/>
            <a:pathLst>
              <a:path extrusionOk="0" h="36195" w="36194">
                <a:moveTo>
                  <a:pt x="36195" y="18097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8572" y="36195"/>
                  <a:pt x="0" y="27622"/>
                  <a:pt x="0" y="18097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8572"/>
                  <a:pt x="36195" y="180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14"/>
          <p:cNvSpPr/>
          <p:nvPr/>
        </p:nvSpPr>
        <p:spPr>
          <a:xfrm>
            <a:off x="3562729" y="5238685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14"/>
          <p:cNvSpPr/>
          <p:nvPr/>
        </p:nvSpPr>
        <p:spPr>
          <a:xfrm>
            <a:off x="9499054" y="3058962"/>
            <a:ext cx="57776" cy="58042"/>
          </a:xfrm>
          <a:custGeom>
            <a:rect b="b" l="l" r="r" t="t"/>
            <a:pathLst>
              <a:path extrusionOk="0" h="22964" w="22859">
                <a:moveTo>
                  <a:pt x="22860" y="11534"/>
                </a:moveTo>
                <a:cubicBezTo>
                  <a:pt x="22860" y="18202"/>
                  <a:pt x="17145" y="22964"/>
                  <a:pt x="11430" y="22964"/>
                </a:cubicBezTo>
                <a:cubicBezTo>
                  <a:pt x="4763" y="22964"/>
                  <a:pt x="0" y="17249"/>
                  <a:pt x="0" y="11534"/>
                </a:cubicBezTo>
                <a:cubicBezTo>
                  <a:pt x="0" y="4867"/>
                  <a:pt x="5715" y="104"/>
                  <a:pt x="11430" y="104"/>
                </a:cubicBezTo>
                <a:cubicBezTo>
                  <a:pt x="17145" y="-848"/>
                  <a:pt x="22860" y="4867"/>
                  <a:pt x="22860" y="1153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14"/>
          <p:cNvSpPr/>
          <p:nvPr/>
        </p:nvSpPr>
        <p:spPr>
          <a:xfrm>
            <a:off x="5980610" y="1922533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14"/>
          <p:cNvSpPr/>
          <p:nvPr/>
        </p:nvSpPr>
        <p:spPr>
          <a:xfrm>
            <a:off x="3627753" y="2091110"/>
            <a:ext cx="57776" cy="57776"/>
          </a:xfrm>
          <a:custGeom>
            <a:rect b="b" l="l" r="r" t="t"/>
            <a:pathLst>
              <a:path extrusionOk="0" h="22859" w="22859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14"/>
          <p:cNvSpPr/>
          <p:nvPr/>
        </p:nvSpPr>
        <p:spPr>
          <a:xfrm>
            <a:off x="3471219" y="4246488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8097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14"/>
          <p:cNvSpPr/>
          <p:nvPr/>
        </p:nvSpPr>
        <p:spPr>
          <a:xfrm>
            <a:off x="2934179" y="5144764"/>
            <a:ext cx="57779" cy="57776"/>
          </a:xfrm>
          <a:custGeom>
            <a:rect b="b" l="l" r="r" t="t"/>
            <a:pathLst>
              <a:path extrusionOk="0" h="22859" w="22860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14"/>
          <p:cNvSpPr/>
          <p:nvPr/>
        </p:nvSpPr>
        <p:spPr>
          <a:xfrm>
            <a:off x="5891503" y="5161621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8097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14"/>
          <p:cNvSpPr/>
          <p:nvPr/>
        </p:nvSpPr>
        <p:spPr>
          <a:xfrm>
            <a:off x="9527953" y="4675158"/>
            <a:ext cx="57776" cy="57776"/>
          </a:xfrm>
          <a:custGeom>
            <a:rect b="b" l="l" r="r" t="t"/>
            <a:pathLst>
              <a:path extrusionOk="0" h="22859" w="22859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14"/>
          <p:cNvSpPr/>
          <p:nvPr/>
        </p:nvSpPr>
        <p:spPr>
          <a:xfrm>
            <a:off x="10351573" y="5101416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14"/>
          <p:cNvSpPr/>
          <p:nvPr/>
        </p:nvSpPr>
        <p:spPr>
          <a:xfrm>
            <a:off x="1767598" y="2555333"/>
            <a:ext cx="130002" cy="130131"/>
          </a:xfrm>
          <a:custGeom>
            <a:rect b="b" l="l" r="r" t="t"/>
            <a:pathLst>
              <a:path extrusionOk="0" h="51486" w="51435">
                <a:moveTo>
                  <a:pt x="51435" y="25769"/>
                </a:moveTo>
                <a:cubicBezTo>
                  <a:pt x="51435" y="40057"/>
                  <a:pt x="40005" y="51487"/>
                  <a:pt x="25718" y="51487"/>
                </a:cubicBezTo>
                <a:cubicBezTo>
                  <a:pt x="11430" y="51487"/>
                  <a:pt x="0" y="40057"/>
                  <a:pt x="0" y="25769"/>
                </a:cubicBezTo>
                <a:cubicBezTo>
                  <a:pt x="0" y="11482"/>
                  <a:pt x="11430" y="52"/>
                  <a:pt x="25718" y="52"/>
                </a:cubicBezTo>
                <a:cubicBezTo>
                  <a:pt x="40005" y="-901"/>
                  <a:pt x="51435" y="11482"/>
                  <a:pt x="51435" y="2576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14"/>
          <p:cNvSpPr/>
          <p:nvPr/>
        </p:nvSpPr>
        <p:spPr>
          <a:xfrm>
            <a:off x="809536" y="6322582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14"/>
          <p:cNvSpPr/>
          <p:nvPr/>
        </p:nvSpPr>
        <p:spPr>
          <a:xfrm>
            <a:off x="1531590" y="6539984"/>
            <a:ext cx="91480" cy="91480"/>
          </a:xfrm>
          <a:custGeom>
            <a:rect b="b" l="l" r="r" t="t"/>
            <a:pathLst>
              <a:path extrusionOk="0" h="36194" w="36194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14"/>
          <p:cNvSpPr/>
          <p:nvPr/>
        </p:nvSpPr>
        <p:spPr>
          <a:xfrm>
            <a:off x="1485834" y="3499494"/>
            <a:ext cx="91480" cy="91483"/>
          </a:xfrm>
          <a:custGeom>
            <a:rect b="b" l="l" r="r" t="t"/>
            <a:pathLst>
              <a:path extrusionOk="0" h="36195" w="36194">
                <a:moveTo>
                  <a:pt x="36195" y="18098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14"/>
          <p:cNvSpPr/>
          <p:nvPr/>
        </p:nvSpPr>
        <p:spPr>
          <a:xfrm>
            <a:off x="2176999" y="4294215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14"/>
          <p:cNvSpPr/>
          <p:nvPr/>
        </p:nvSpPr>
        <p:spPr>
          <a:xfrm>
            <a:off x="527353" y="1279095"/>
            <a:ext cx="57776" cy="57776"/>
          </a:xfrm>
          <a:custGeom>
            <a:rect b="b" l="l" r="r" t="t"/>
            <a:pathLst>
              <a:path extrusionOk="0" h="22859" w="22859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14"/>
          <p:cNvSpPr/>
          <p:nvPr/>
        </p:nvSpPr>
        <p:spPr>
          <a:xfrm>
            <a:off x="262446" y="3022662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14"/>
          <p:cNvSpPr/>
          <p:nvPr/>
        </p:nvSpPr>
        <p:spPr>
          <a:xfrm>
            <a:off x="1548449" y="4200294"/>
            <a:ext cx="57779" cy="57776"/>
          </a:xfrm>
          <a:custGeom>
            <a:rect b="b" l="l" r="r" t="t"/>
            <a:pathLst>
              <a:path extrusionOk="0" h="22859" w="22860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14"/>
          <p:cNvSpPr/>
          <p:nvPr/>
        </p:nvSpPr>
        <p:spPr>
          <a:xfrm>
            <a:off x="196809" y="4985358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14"/>
          <p:cNvSpPr/>
          <p:nvPr/>
        </p:nvSpPr>
        <p:spPr>
          <a:xfrm>
            <a:off x="1251723" y="5981450"/>
            <a:ext cx="57779" cy="57776"/>
          </a:xfrm>
          <a:custGeom>
            <a:rect b="b" l="l" r="r" t="t"/>
            <a:pathLst>
              <a:path extrusionOk="0" h="22859" w="22860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14"/>
          <p:cNvSpPr/>
          <p:nvPr/>
        </p:nvSpPr>
        <p:spPr>
          <a:xfrm>
            <a:off x="9706265" y="6050078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14"/>
          <p:cNvSpPr/>
          <p:nvPr/>
        </p:nvSpPr>
        <p:spPr>
          <a:xfrm>
            <a:off x="11325549" y="1461773"/>
            <a:ext cx="57776" cy="57776"/>
          </a:xfrm>
          <a:custGeom>
            <a:rect b="b" l="l" r="r" t="t"/>
            <a:pathLst>
              <a:path extrusionOk="0" h="22859" w="22859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14"/>
          <p:cNvSpPr/>
          <p:nvPr/>
        </p:nvSpPr>
        <p:spPr>
          <a:xfrm>
            <a:off x="11060642" y="3205340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14"/>
          <p:cNvSpPr/>
          <p:nvPr/>
        </p:nvSpPr>
        <p:spPr>
          <a:xfrm>
            <a:off x="10995005" y="5168036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14"/>
          <p:cNvSpPr/>
          <p:nvPr/>
        </p:nvSpPr>
        <p:spPr>
          <a:xfrm>
            <a:off x="12049919" y="6164128"/>
            <a:ext cx="57779" cy="57776"/>
          </a:xfrm>
          <a:custGeom>
            <a:rect b="b" l="l" r="r" t="t"/>
            <a:pathLst>
              <a:path extrusionOk="0" h="22859" w="22860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2 Percentages">
  <p:cSld name="CUSTOM_11"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5"/>
          <p:cNvSpPr/>
          <p:nvPr/>
        </p:nvSpPr>
        <p:spPr>
          <a:xfrm>
            <a:off x="-3675" y="-33125"/>
            <a:ext cx="12189000" cy="101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14" name="Google Shape;514;p15"/>
          <p:cNvSpPr/>
          <p:nvPr/>
        </p:nvSpPr>
        <p:spPr>
          <a:xfrm>
            <a:off x="0" y="3362854"/>
            <a:ext cx="12179336" cy="3489008"/>
          </a:xfrm>
          <a:custGeom>
            <a:rect b="b" l="l" r="r" t="t"/>
            <a:pathLst>
              <a:path extrusionOk="0" h="3489008" w="12364808">
                <a:moveTo>
                  <a:pt x="0" y="0"/>
                </a:moveTo>
                <a:lnTo>
                  <a:pt x="0" y="2631758"/>
                </a:lnTo>
                <a:cubicBezTo>
                  <a:pt x="687963" y="2631758"/>
                  <a:pt x="687963" y="3489008"/>
                  <a:pt x="1373610" y="3489008"/>
                </a:cubicBezTo>
                <a:cubicBezTo>
                  <a:pt x="2061574" y="3489960"/>
                  <a:pt x="2061574" y="2486978"/>
                  <a:pt x="2749537" y="2486978"/>
                </a:cubicBezTo>
                <a:cubicBezTo>
                  <a:pt x="3437500" y="2486978"/>
                  <a:pt x="3437500" y="3001328"/>
                  <a:pt x="4123147" y="3001328"/>
                </a:cubicBezTo>
                <a:cubicBezTo>
                  <a:pt x="4811111" y="3001328"/>
                  <a:pt x="4811111" y="2398395"/>
                  <a:pt x="5496758" y="2398395"/>
                </a:cubicBezTo>
                <a:cubicBezTo>
                  <a:pt x="6184721" y="2398395"/>
                  <a:pt x="6184721" y="3173730"/>
                  <a:pt x="6870368" y="3173730"/>
                </a:cubicBezTo>
                <a:cubicBezTo>
                  <a:pt x="7558331" y="3173730"/>
                  <a:pt x="7558331" y="2633663"/>
                  <a:pt x="8243978" y="2633663"/>
                </a:cubicBezTo>
                <a:cubicBezTo>
                  <a:pt x="8929625" y="2633663"/>
                  <a:pt x="8931942" y="3300413"/>
                  <a:pt x="9617589" y="3300413"/>
                </a:cubicBezTo>
                <a:cubicBezTo>
                  <a:pt x="10305552" y="3300413"/>
                  <a:pt x="10305552" y="2302193"/>
                  <a:pt x="10991199" y="2302193"/>
                </a:cubicBezTo>
                <a:cubicBezTo>
                  <a:pt x="11679163" y="2302193"/>
                  <a:pt x="11679163" y="3088005"/>
                  <a:pt x="12364809" y="3088005"/>
                </a:cubicBezTo>
                <a:lnTo>
                  <a:pt x="12364809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5"/>
          <p:cNvSpPr/>
          <p:nvPr/>
        </p:nvSpPr>
        <p:spPr>
          <a:xfrm>
            <a:off x="-3675" y="457200"/>
            <a:ext cx="12192000" cy="6129867"/>
          </a:xfrm>
          <a:custGeom>
            <a:rect b="b" l="l" r="r" t="t"/>
            <a:pathLst>
              <a:path extrusionOk="0" h="6129867" w="12192000">
                <a:moveTo>
                  <a:pt x="0" y="0"/>
                </a:moveTo>
                <a:lnTo>
                  <a:pt x="12192000" y="0"/>
                </a:lnTo>
                <a:lnTo>
                  <a:pt x="12192000" y="3003592"/>
                </a:lnTo>
                <a:lnTo>
                  <a:pt x="12185084" y="3003592"/>
                </a:lnTo>
                <a:lnTo>
                  <a:pt x="12185084" y="5728865"/>
                </a:lnTo>
                <a:cubicBezTo>
                  <a:pt x="11509276" y="5728865"/>
                  <a:pt x="11509276" y="5134505"/>
                  <a:pt x="10831185" y="5134505"/>
                </a:cubicBezTo>
                <a:cubicBezTo>
                  <a:pt x="10155378" y="5134505"/>
                  <a:pt x="10155378" y="5941272"/>
                  <a:pt x="9477287" y="5941272"/>
                </a:cubicBezTo>
                <a:cubicBezTo>
                  <a:pt x="8801480" y="5941272"/>
                  <a:pt x="8799197" y="5422160"/>
                  <a:pt x="8123390" y="5422160"/>
                </a:cubicBezTo>
                <a:cubicBezTo>
                  <a:pt x="7447582" y="5422160"/>
                  <a:pt x="7447582" y="5813637"/>
                  <a:pt x="6769492" y="5813637"/>
                </a:cubicBezTo>
                <a:cubicBezTo>
                  <a:pt x="6093684" y="5813637"/>
                  <a:pt x="6093684" y="5213562"/>
                  <a:pt x="5415593" y="5213562"/>
                </a:cubicBezTo>
                <a:cubicBezTo>
                  <a:pt x="4739787" y="5213562"/>
                  <a:pt x="4739787" y="5641235"/>
                  <a:pt x="4061695" y="5641235"/>
                </a:cubicBezTo>
                <a:cubicBezTo>
                  <a:pt x="3385887" y="5641235"/>
                  <a:pt x="3385887" y="5323100"/>
                  <a:pt x="2707797" y="5323100"/>
                </a:cubicBezTo>
                <a:cubicBezTo>
                  <a:pt x="2031989" y="5323100"/>
                  <a:pt x="2031989" y="6129867"/>
                  <a:pt x="1353898" y="6129867"/>
                </a:cubicBezTo>
                <a:cubicBezTo>
                  <a:pt x="678091" y="6129867"/>
                  <a:pt x="678091" y="5423112"/>
                  <a:pt x="0" y="5423112"/>
                </a:cubicBezTo>
                <a:lnTo>
                  <a:pt x="0" y="3003592"/>
                </a:lnTo>
                <a:lnTo>
                  <a:pt x="0" y="26399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5"/>
          <p:cNvSpPr txBox="1"/>
          <p:nvPr>
            <p:ph hasCustomPrompt="1" type="title"/>
          </p:nvPr>
        </p:nvSpPr>
        <p:spPr>
          <a:xfrm>
            <a:off x="2703038" y="1537250"/>
            <a:ext cx="3510300" cy="12573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17" name="Google Shape;517;p15"/>
          <p:cNvSpPr txBox="1"/>
          <p:nvPr>
            <p:ph idx="2" type="title"/>
          </p:nvPr>
        </p:nvSpPr>
        <p:spPr>
          <a:xfrm>
            <a:off x="415600" y="4409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/>
        </p:txBody>
      </p:sp>
      <p:sp>
        <p:nvSpPr>
          <p:cNvPr id="518" name="Google Shape;518;p15"/>
          <p:cNvSpPr txBox="1"/>
          <p:nvPr>
            <p:ph hasCustomPrompt="1" idx="3" type="title"/>
          </p:nvPr>
        </p:nvSpPr>
        <p:spPr>
          <a:xfrm>
            <a:off x="2703038" y="2592288"/>
            <a:ext cx="3510300" cy="12573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19" name="Google Shape;519;p15"/>
          <p:cNvSpPr txBox="1"/>
          <p:nvPr>
            <p:ph hasCustomPrompt="1" idx="4" type="title"/>
          </p:nvPr>
        </p:nvSpPr>
        <p:spPr>
          <a:xfrm>
            <a:off x="2703038" y="3647325"/>
            <a:ext cx="3510300" cy="12573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20" name="Google Shape;520;p15"/>
          <p:cNvSpPr txBox="1"/>
          <p:nvPr>
            <p:ph idx="1" type="body"/>
          </p:nvPr>
        </p:nvSpPr>
        <p:spPr>
          <a:xfrm>
            <a:off x="5050700" y="3799725"/>
            <a:ext cx="5448600" cy="9252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indent="-3873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indent="-38735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 sz="2500"/>
            </a:lvl2pPr>
            <a:lvl3pPr indent="-38735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 sz="2500"/>
            </a:lvl3pPr>
            <a:lvl4pPr indent="-38735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4pPr>
            <a:lvl5pPr indent="-38735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 sz="2500"/>
            </a:lvl5pPr>
            <a:lvl6pPr indent="-38735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 sz="2500"/>
            </a:lvl6pPr>
            <a:lvl7pPr indent="-38735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7pPr>
            <a:lvl8pPr indent="-38735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 sz="2500"/>
            </a:lvl8pPr>
            <a:lvl9pPr indent="-38735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 sz="2500"/>
            </a:lvl9pPr>
          </a:lstStyle>
          <a:p/>
        </p:txBody>
      </p:sp>
      <p:sp>
        <p:nvSpPr>
          <p:cNvPr id="521" name="Google Shape;521;p15"/>
          <p:cNvSpPr txBox="1"/>
          <p:nvPr>
            <p:ph idx="5" type="body"/>
          </p:nvPr>
        </p:nvSpPr>
        <p:spPr>
          <a:xfrm>
            <a:off x="5050700" y="2667025"/>
            <a:ext cx="5448600" cy="9252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indent="-3873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indent="-38735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 sz="2500"/>
            </a:lvl2pPr>
            <a:lvl3pPr indent="-38735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 sz="2500"/>
            </a:lvl3pPr>
            <a:lvl4pPr indent="-38735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4pPr>
            <a:lvl5pPr indent="-38735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 sz="2500"/>
            </a:lvl5pPr>
            <a:lvl6pPr indent="-38735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 sz="2500"/>
            </a:lvl6pPr>
            <a:lvl7pPr indent="-38735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7pPr>
            <a:lvl8pPr indent="-38735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 sz="2500"/>
            </a:lvl8pPr>
            <a:lvl9pPr indent="-38735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 sz="2500"/>
            </a:lvl9pPr>
          </a:lstStyle>
          <a:p/>
        </p:txBody>
      </p:sp>
      <p:sp>
        <p:nvSpPr>
          <p:cNvPr id="522" name="Google Shape;522;p15"/>
          <p:cNvSpPr txBox="1"/>
          <p:nvPr>
            <p:ph idx="6" type="body"/>
          </p:nvPr>
        </p:nvSpPr>
        <p:spPr>
          <a:xfrm>
            <a:off x="5050700" y="1534325"/>
            <a:ext cx="5448600" cy="9252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indent="-3873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indent="-38735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 sz="2500"/>
            </a:lvl2pPr>
            <a:lvl3pPr indent="-38735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 sz="2500"/>
            </a:lvl3pPr>
            <a:lvl4pPr indent="-38735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4pPr>
            <a:lvl5pPr indent="-38735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 sz="2500"/>
            </a:lvl5pPr>
            <a:lvl6pPr indent="-38735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 sz="2500"/>
            </a:lvl6pPr>
            <a:lvl7pPr indent="-38735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7pPr>
            <a:lvl8pPr indent="-38735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 sz="2500"/>
            </a:lvl8pPr>
            <a:lvl9pPr indent="-38735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 sz="2500"/>
            </a:lvl9pPr>
          </a:lstStyle>
          <a:p/>
        </p:txBody>
      </p:sp>
      <p:sp>
        <p:nvSpPr>
          <p:cNvPr id="523" name="Google Shape;523;p1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  <a:lvl2pPr lvl="1"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3 Six columns">
  <p:cSld name="CUSTOM_12">
    <p:bg>
      <p:bgPr>
        <a:solidFill>
          <a:schemeClr val="lt1"/>
        </a:solidFill>
      </p:bgPr>
    </p:bg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6"/>
          <p:cNvSpPr txBox="1"/>
          <p:nvPr>
            <p:ph idx="1" type="subTitle"/>
          </p:nvPr>
        </p:nvSpPr>
        <p:spPr>
          <a:xfrm>
            <a:off x="1177600" y="1935000"/>
            <a:ext cx="32505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26" name="Google Shape;526;p16"/>
          <p:cNvSpPr txBox="1"/>
          <p:nvPr>
            <p:ph idx="2" type="subTitle"/>
          </p:nvPr>
        </p:nvSpPr>
        <p:spPr>
          <a:xfrm>
            <a:off x="1177600" y="3410725"/>
            <a:ext cx="32505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 sz="1800">
                <a:solidFill>
                  <a:schemeClr val="accent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 sz="1800">
                <a:solidFill>
                  <a:schemeClr val="accent2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 sz="1800">
                <a:solidFill>
                  <a:schemeClr val="accent2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 sz="1800">
                <a:solidFill>
                  <a:schemeClr val="accent2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 sz="1800">
                <a:solidFill>
                  <a:schemeClr val="accent2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 sz="1800">
                <a:solidFill>
                  <a:schemeClr val="accent2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 sz="1800">
                <a:solidFill>
                  <a:schemeClr val="accent2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 sz="1800">
                <a:solidFill>
                  <a:schemeClr val="accent2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accent2"/>
              </a:buClr>
              <a:buSzPts val="1800"/>
              <a:buNone/>
              <a:defRPr b="1" sz="1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27" name="Google Shape;527;p16"/>
          <p:cNvSpPr txBox="1"/>
          <p:nvPr>
            <p:ph idx="3" type="subTitle"/>
          </p:nvPr>
        </p:nvSpPr>
        <p:spPr>
          <a:xfrm>
            <a:off x="1177600" y="4916180"/>
            <a:ext cx="32505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b="1" sz="1800">
                <a:solidFill>
                  <a:schemeClr val="accent3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b="1" sz="1800">
                <a:solidFill>
                  <a:schemeClr val="accent3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b="1" sz="1800">
                <a:solidFill>
                  <a:schemeClr val="accent3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b="1" sz="1800">
                <a:solidFill>
                  <a:schemeClr val="accent3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b="1" sz="1800">
                <a:solidFill>
                  <a:schemeClr val="accent3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b="1" sz="1800">
                <a:solidFill>
                  <a:schemeClr val="accent3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b="1" sz="1800">
                <a:solidFill>
                  <a:schemeClr val="accent3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b="1" sz="1800">
                <a:solidFill>
                  <a:schemeClr val="accent3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accent3"/>
              </a:buClr>
              <a:buSzPts val="1800"/>
              <a:buNone/>
              <a:defRPr b="1"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28" name="Google Shape;528;p16"/>
          <p:cNvSpPr txBox="1"/>
          <p:nvPr>
            <p:ph idx="4" type="subTitle"/>
          </p:nvPr>
        </p:nvSpPr>
        <p:spPr>
          <a:xfrm>
            <a:off x="5028987" y="1952350"/>
            <a:ext cx="32505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b="1" sz="1800">
                <a:solidFill>
                  <a:schemeClr val="accent4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b="1" sz="1800">
                <a:solidFill>
                  <a:schemeClr val="accent4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b="1" sz="1800">
                <a:solidFill>
                  <a:schemeClr val="accent4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b="1" sz="1800">
                <a:solidFill>
                  <a:schemeClr val="accent4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b="1" sz="1800">
                <a:solidFill>
                  <a:schemeClr val="accent4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b="1" sz="1800">
                <a:solidFill>
                  <a:schemeClr val="accent4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b="1" sz="1800">
                <a:solidFill>
                  <a:schemeClr val="accent4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b="1" sz="1800">
                <a:solidFill>
                  <a:schemeClr val="accent4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accent4"/>
              </a:buClr>
              <a:buSzPts val="1800"/>
              <a:buNone/>
              <a:defRPr b="1"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529" name="Google Shape;529;p16"/>
          <p:cNvSpPr txBox="1"/>
          <p:nvPr>
            <p:ph idx="5" type="subTitle"/>
          </p:nvPr>
        </p:nvSpPr>
        <p:spPr>
          <a:xfrm>
            <a:off x="5028987" y="3410725"/>
            <a:ext cx="32505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b="1" sz="1800">
                <a:solidFill>
                  <a:schemeClr val="accent5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b="1" sz="1800">
                <a:solidFill>
                  <a:schemeClr val="accent5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b="1" sz="1800">
                <a:solidFill>
                  <a:schemeClr val="accent5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b="1" sz="1800">
                <a:solidFill>
                  <a:schemeClr val="accent5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b="1" sz="1800">
                <a:solidFill>
                  <a:schemeClr val="accent5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b="1" sz="1800">
                <a:solidFill>
                  <a:schemeClr val="accent5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b="1" sz="1800">
                <a:solidFill>
                  <a:schemeClr val="accent5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b="1" sz="1800">
                <a:solidFill>
                  <a:schemeClr val="accent5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accent5"/>
              </a:buClr>
              <a:buSzPts val="1800"/>
              <a:buNone/>
              <a:defRPr b="1" sz="18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30" name="Google Shape;530;p16"/>
          <p:cNvSpPr txBox="1"/>
          <p:nvPr>
            <p:ph idx="6" type="subTitle"/>
          </p:nvPr>
        </p:nvSpPr>
        <p:spPr>
          <a:xfrm>
            <a:off x="5028987" y="4916180"/>
            <a:ext cx="32505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531" name="Google Shape;531;p16"/>
          <p:cNvSpPr txBox="1"/>
          <p:nvPr>
            <p:ph type="title"/>
          </p:nvPr>
        </p:nvSpPr>
        <p:spPr>
          <a:xfrm>
            <a:off x="415600" y="3647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532" name="Google Shape;532;p16"/>
          <p:cNvSpPr txBox="1"/>
          <p:nvPr>
            <p:ph idx="7" type="body"/>
          </p:nvPr>
        </p:nvSpPr>
        <p:spPr>
          <a:xfrm>
            <a:off x="5028987" y="2361200"/>
            <a:ext cx="32505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33" name="Google Shape;533;p16"/>
          <p:cNvSpPr txBox="1"/>
          <p:nvPr>
            <p:ph idx="8" type="body"/>
          </p:nvPr>
        </p:nvSpPr>
        <p:spPr>
          <a:xfrm>
            <a:off x="5028987" y="5333000"/>
            <a:ext cx="32505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34" name="Google Shape;534;p16"/>
          <p:cNvSpPr txBox="1"/>
          <p:nvPr>
            <p:ph idx="9" type="body"/>
          </p:nvPr>
        </p:nvSpPr>
        <p:spPr>
          <a:xfrm>
            <a:off x="5028987" y="3809000"/>
            <a:ext cx="32505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35" name="Google Shape;535;p16"/>
          <p:cNvSpPr txBox="1"/>
          <p:nvPr>
            <p:ph idx="13" type="body"/>
          </p:nvPr>
        </p:nvSpPr>
        <p:spPr>
          <a:xfrm>
            <a:off x="1177600" y="2361200"/>
            <a:ext cx="32505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36" name="Google Shape;536;p16"/>
          <p:cNvSpPr txBox="1"/>
          <p:nvPr>
            <p:ph idx="14" type="body"/>
          </p:nvPr>
        </p:nvSpPr>
        <p:spPr>
          <a:xfrm>
            <a:off x="1177600" y="5333000"/>
            <a:ext cx="32505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37" name="Google Shape;537;p16"/>
          <p:cNvSpPr txBox="1"/>
          <p:nvPr>
            <p:ph idx="15" type="body"/>
          </p:nvPr>
        </p:nvSpPr>
        <p:spPr>
          <a:xfrm>
            <a:off x="1177600" y="3809000"/>
            <a:ext cx="32505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38" name="Google Shape;538;p1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  <a:lvl2pPr lvl="1"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9" name="Google Shape;539;p16"/>
          <p:cNvSpPr/>
          <p:nvPr/>
        </p:nvSpPr>
        <p:spPr>
          <a:xfrm flipH="1" rot="5400000">
            <a:off x="7800040" y="2570464"/>
            <a:ext cx="6857995" cy="1717076"/>
          </a:xfrm>
          <a:custGeom>
            <a:rect b="b" l="l" r="r" t="t"/>
            <a:pathLst>
              <a:path extrusionOk="0" h="2506680" w="6857995">
                <a:moveTo>
                  <a:pt x="6857995" y="0"/>
                </a:moveTo>
                <a:lnTo>
                  <a:pt x="6857995" y="2091955"/>
                </a:lnTo>
                <a:cubicBezTo>
                  <a:pt x="6234209" y="2091955"/>
                  <a:pt x="6234209" y="931468"/>
                  <a:pt x="5608315" y="931468"/>
                </a:cubicBezTo>
                <a:cubicBezTo>
                  <a:pt x="4984528" y="931468"/>
                  <a:pt x="4984528" y="2506680"/>
                  <a:pt x="4358634" y="2506680"/>
                </a:cubicBezTo>
                <a:cubicBezTo>
                  <a:pt x="3734848" y="2506680"/>
                  <a:pt x="3732741" y="1493114"/>
                  <a:pt x="3108955" y="1493114"/>
                </a:cubicBezTo>
                <a:cubicBezTo>
                  <a:pt x="2485169" y="1493114"/>
                  <a:pt x="2485169" y="2257473"/>
                  <a:pt x="1859276" y="2257473"/>
                </a:cubicBezTo>
                <a:cubicBezTo>
                  <a:pt x="1235490" y="2257473"/>
                  <a:pt x="1235490" y="1085826"/>
                  <a:pt x="609596" y="1085826"/>
                </a:cubicBezTo>
                <a:cubicBezTo>
                  <a:pt x="375676" y="1085826"/>
                  <a:pt x="229476" y="1203253"/>
                  <a:pt x="105095" y="1350036"/>
                </a:cubicBezTo>
                <a:lnTo>
                  <a:pt x="0" y="1484806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40" name="Google Shape;540;p16"/>
          <p:cNvSpPr/>
          <p:nvPr/>
        </p:nvSpPr>
        <p:spPr>
          <a:xfrm flipH="1" rot="5400000">
            <a:off x="7935804" y="2601798"/>
            <a:ext cx="6857995" cy="1654409"/>
          </a:xfrm>
          <a:custGeom>
            <a:rect b="b" l="l" r="r" t="t"/>
            <a:pathLst>
              <a:path extrusionOk="0" h="2506680" w="6857995">
                <a:moveTo>
                  <a:pt x="6857995" y="0"/>
                </a:moveTo>
                <a:lnTo>
                  <a:pt x="6857995" y="2091955"/>
                </a:lnTo>
                <a:cubicBezTo>
                  <a:pt x="6234209" y="2091955"/>
                  <a:pt x="6234209" y="931468"/>
                  <a:pt x="5608315" y="931468"/>
                </a:cubicBezTo>
                <a:cubicBezTo>
                  <a:pt x="4984528" y="931468"/>
                  <a:pt x="4984528" y="2506680"/>
                  <a:pt x="4358634" y="2506680"/>
                </a:cubicBezTo>
                <a:cubicBezTo>
                  <a:pt x="3734848" y="2506680"/>
                  <a:pt x="3732741" y="1493114"/>
                  <a:pt x="3108955" y="1493114"/>
                </a:cubicBezTo>
                <a:cubicBezTo>
                  <a:pt x="2485169" y="1493114"/>
                  <a:pt x="2485169" y="2257473"/>
                  <a:pt x="1859276" y="2257473"/>
                </a:cubicBezTo>
                <a:cubicBezTo>
                  <a:pt x="1235490" y="2257473"/>
                  <a:pt x="1235490" y="1085826"/>
                  <a:pt x="609596" y="1085826"/>
                </a:cubicBezTo>
                <a:cubicBezTo>
                  <a:pt x="375676" y="1085826"/>
                  <a:pt x="229476" y="1203253"/>
                  <a:pt x="105095" y="1350036"/>
                </a:cubicBezTo>
                <a:lnTo>
                  <a:pt x="0" y="148480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20000">
                <a:schemeClr val="accent2"/>
              </a:gs>
              <a:gs pos="44000">
                <a:schemeClr val="accent3"/>
              </a:gs>
              <a:gs pos="64000">
                <a:schemeClr val="accent4"/>
              </a:gs>
              <a:gs pos="81000">
                <a:schemeClr val="accent5"/>
              </a:gs>
              <a:gs pos="97829">
                <a:schemeClr val="accent6"/>
              </a:gs>
              <a:gs pos="100000">
                <a:schemeClr val="accent6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41" name="Google Shape;541;p16"/>
          <p:cNvSpPr/>
          <p:nvPr/>
        </p:nvSpPr>
        <p:spPr>
          <a:xfrm>
            <a:off x="9289589" y="3248613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16"/>
          <p:cNvSpPr/>
          <p:nvPr/>
        </p:nvSpPr>
        <p:spPr>
          <a:xfrm>
            <a:off x="9135462" y="4428653"/>
            <a:ext cx="129999" cy="129999"/>
          </a:xfrm>
          <a:custGeom>
            <a:rect b="b" l="l" r="r" t="t"/>
            <a:pathLst>
              <a:path extrusionOk="0" h="51434" w="51434">
                <a:moveTo>
                  <a:pt x="51435" y="25718"/>
                </a:moveTo>
                <a:cubicBezTo>
                  <a:pt x="51435" y="39921"/>
                  <a:pt x="39921" y="51435"/>
                  <a:pt x="25718" y="51435"/>
                </a:cubicBezTo>
                <a:cubicBezTo>
                  <a:pt x="11514" y="51435"/>
                  <a:pt x="0" y="39921"/>
                  <a:pt x="0" y="25718"/>
                </a:cubicBezTo>
                <a:cubicBezTo>
                  <a:pt x="0" y="11514"/>
                  <a:pt x="11514" y="0"/>
                  <a:pt x="25718" y="0"/>
                </a:cubicBezTo>
                <a:cubicBezTo>
                  <a:pt x="39921" y="0"/>
                  <a:pt x="51435" y="11514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16"/>
          <p:cNvSpPr/>
          <p:nvPr/>
        </p:nvSpPr>
        <p:spPr>
          <a:xfrm>
            <a:off x="9267914" y="1449653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16"/>
          <p:cNvSpPr/>
          <p:nvPr/>
        </p:nvSpPr>
        <p:spPr>
          <a:xfrm>
            <a:off x="9219749" y="2451483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8575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16"/>
          <p:cNvSpPr/>
          <p:nvPr/>
        </p:nvSpPr>
        <p:spPr>
          <a:xfrm>
            <a:off x="9284773" y="5177616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16"/>
          <p:cNvSpPr/>
          <p:nvPr/>
        </p:nvSpPr>
        <p:spPr>
          <a:xfrm>
            <a:off x="10316547" y="4119611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16"/>
          <p:cNvSpPr/>
          <p:nvPr/>
        </p:nvSpPr>
        <p:spPr>
          <a:xfrm>
            <a:off x="10983119" y="1321303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3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3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16"/>
          <p:cNvSpPr/>
          <p:nvPr/>
        </p:nvSpPr>
        <p:spPr>
          <a:xfrm>
            <a:off x="10468265" y="868478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16"/>
          <p:cNvSpPr/>
          <p:nvPr/>
        </p:nvSpPr>
        <p:spPr>
          <a:xfrm>
            <a:off x="10258749" y="1537973"/>
            <a:ext cx="57776" cy="57776"/>
          </a:xfrm>
          <a:custGeom>
            <a:rect b="b" l="l" r="r" t="t"/>
            <a:pathLst>
              <a:path extrusionOk="0" h="22859" w="22859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16"/>
          <p:cNvSpPr/>
          <p:nvPr/>
        </p:nvSpPr>
        <p:spPr>
          <a:xfrm>
            <a:off x="9993842" y="3281540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16"/>
          <p:cNvSpPr/>
          <p:nvPr/>
        </p:nvSpPr>
        <p:spPr>
          <a:xfrm>
            <a:off x="10316561" y="6160877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2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2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16"/>
          <p:cNvSpPr/>
          <p:nvPr/>
        </p:nvSpPr>
        <p:spPr>
          <a:xfrm>
            <a:off x="9928205" y="5244236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16"/>
          <p:cNvSpPr/>
          <p:nvPr/>
        </p:nvSpPr>
        <p:spPr>
          <a:xfrm>
            <a:off x="10983119" y="6240328"/>
            <a:ext cx="57779" cy="57776"/>
          </a:xfrm>
          <a:custGeom>
            <a:rect b="b" l="l" r="r" t="t"/>
            <a:pathLst>
              <a:path extrusionOk="0" h="22859" w="22860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6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4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4 Map">
  <p:cSld name="CUSTOM_13">
    <p:bg>
      <p:bgPr>
        <a:solidFill>
          <a:schemeClr val="lt1"/>
        </a:solidFill>
      </p:bgPr>
    </p:bg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7"/>
          <p:cNvSpPr/>
          <p:nvPr/>
        </p:nvSpPr>
        <p:spPr>
          <a:xfrm>
            <a:off x="-20250" y="-16575"/>
            <a:ext cx="12212400" cy="778500"/>
          </a:xfrm>
          <a:prstGeom prst="rect">
            <a:avLst/>
          </a:prstGeom>
          <a:gradFill>
            <a:gsLst>
              <a:gs pos="0">
                <a:schemeClr val="accent1"/>
              </a:gs>
              <a:gs pos="20000">
                <a:schemeClr val="accent2"/>
              </a:gs>
              <a:gs pos="44000">
                <a:schemeClr val="accent3"/>
              </a:gs>
              <a:gs pos="64000">
                <a:schemeClr val="accent4"/>
              </a:gs>
              <a:gs pos="81000">
                <a:schemeClr val="accent5"/>
              </a:gs>
              <a:gs pos="97829">
                <a:schemeClr val="accent6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17"/>
          <p:cNvSpPr/>
          <p:nvPr/>
        </p:nvSpPr>
        <p:spPr>
          <a:xfrm>
            <a:off x="0" y="489250"/>
            <a:ext cx="12192000" cy="1719057"/>
          </a:xfrm>
          <a:custGeom>
            <a:rect b="b" l="l" r="r" t="t"/>
            <a:pathLst>
              <a:path extrusionOk="0" h="1472426" w="12192000">
                <a:moveTo>
                  <a:pt x="0" y="0"/>
                </a:moveTo>
                <a:lnTo>
                  <a:pt x="12192000" y="0"/>
                </a:lnTo>
                <a:lnTo>
                  <a:pt x="12192000" y="1071424"/>
                </a:lnTo>
                <a:cubicBezTo>
                  <a:pt x="11515809" y="1071424"/>
                  <a:pt x="11515809" y="477064"/>
                  <a:pt x="10837333" y="477064"/>
                </a:cubicBezTo>
                <a:cubicBezTo>
                  <a:pt x="10161142" y="477064"/>
                  <a:pt x="10161142" y="1283831"/>
                  <a:pt x="9482666" y="1283831"/>
                </a:cubicBezTo>
                <a:cubicBezTo>
                  <a:pt x="8806475" y="1283831"/>
                  <a:pt x="8804191" y="764719"/>
                  <a:pt x="8128000" y="764719"/>
                </a:cubicBezTo>
                <a:cubicBezTo>
                  <a:pt x="7451809" y="764719"/>
                  <a:pt x="7451809" y="1156196"/>
                  <a:pt x="6773334" y="1156196"/>
                </a:cubicBezTo>
                <a:cubicBezTo>
                  <a:pt x="6097143" y="1156196"/>
                  <a:pt x="6097143" y="556121"/>
                  <a:pt x="5418667" y="556121"/>
                </a:cubicBezTo>
                <a:cubicBezTo>
                  <a:pt x="4742476" y="556121"/>
                  <a:pt x="4742476" y="983794"/>
                  <a:pt x="4064000" y="983794"/>
                </a:cubicBezTo>
                <a:cubicBezTo>
                  <a:pt x="3387809" y="983794"/>
                  <a:pt x="3387809" y="665659"/>
                  <a:pt x="2709334" y="665659"/>
                </a:cubicBezTo>
                <a:cubicBezTo>
                  <a:pt x="2033143" y="665659"/>
                  <a:pt x="2033143" y="1472426"/>
                  <a:pt x="1354667" y="1472426"/>
                </a:cubicBezTo>
                <a:cubicBezTo>
                  <a:pt x="678475" y="1472426"/>
                  <a:pt x="678475" y="765671"/>
                  <a:pt x="0" y="765671"/>
                </a:cubicBezTo>
                <a:close/>
              </a:path>
            </a:pathLst>
          </a:custGeom>
          <a:solidFill>
            <a:srgbClr val="231F20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17"/>
          <p:cNvSpPr/>
          <p:nvPr/>
        </p:nvSpPr>
        <p:spPr>
          <a:xfrm>
            <a:off x="0" y="457200"/>
            <a:ext cx="12192000" cy="1472426"/>
          </a:xfrm>
          <a:custGeom>
            <a:rect b="b" l="l" r="r" t="t"/>
            <a:pathLst>
              <a:path extrusionOk="0" h="1472426" w="12192000">
                <a:moveTo>
                  <a:pt x="0" y="0"/>
                </a:moveTo>
                <a:lnTo>
                  <a:pt x="12192000" y="0"/>
                </a:lnTo>
                <a:lnTo>
                  <a:pt x="12192000" y="1071424"/>
                </a:lnTo>
                <a:cubicBezTo>
                  <a:pt x="11515809" y="1071424"/>
                  <a:pt x="11515809" y="477064"/>
                  <a:pt x="10837333" y="477064"/>
                </a:cubicBezTo>
                <a:cubicBezTo>
                  <a:pt x="10161142" y="477064"/>
                  <a:pt x="10161142" y="1283831"/>
                  <a:pt x="9482666" y="1283831"/>
                </a:cubicBezTo>
                <a:cubicBezTo>
                  <a:pt x="8806475" y="1283831"/>
                  <a:pt x="8804191" y="764719"/>
                  <a:pt x="8128000" y="764719"/>
                </a:cubicBezTo>
                <a:cubicBezTo>
                  <a:pt x="7451809" y="764719"/>
                  <a:pt x="7451809" y="1156196"/>
                  <a:pt x="6773334" y="1156196"/>
                </a:cubicBezTo>
                <a:cubicBezTo>
                  <a:pt x="6097143" y="1156196"/>
                  <a:pt x="6097143" y="556121"/>
                  <a:pt x="5418667" y="556121"/>
                </a:cubicBezTo>
                <a:cubicBezTo>
                  <a:pt x="4742476" y="556121"/>
                  <a:pt x="4742476" y="983794"/>
                  <a:pt x="4064000" y="983794"/>
                </a:cubicBezTo>
                <a:cubicBezTo>
                  <a:pt x="3387809" y="983794"/>
                  <a:pt x="3387809" y="665659"/>
                  <a:pt x="2709334" y="665659"/>
                </a:cubicBezTo>
                <a:cubicBezTo>
                  <a:pt x="2033143" y="665659"/>
                  <a:pt x="2033143" y="1472426"/>
                  <a:pt x="1354667" y="1472426"/>
                </a:cubicBezTo>
                <a:cubicBezTo>
                  <a:pt x="678475" y="1472426"/>
                  <a:pt x="678475" y="765671"/>
                  <a:pt x="0" y="7656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0000">
                <a:schemeClr val="accent2"/>
              </a:gs>
              <a:gs pos="44000">
                <a:schemeClr val="accent3"/>
              </a:gs>
              <a:gs pos="64000">
                <a:schemeClr val="accent4"/>
              </a:gs>
              <a:gs pos="81000">
                <a:schemeClr val="accent5"/>
              </a:gs>
              <a:gs pos="97829">
                <a:schemeClr val="accent6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17"/>
          <p:cNvSpPr txBox="1"/>
          <p:nvPr>
            <p:ph idx="1" type="subTitle"/>
          </p:nvPr>
        </p:nvSpPr>
        <p:spPr>
          <a:xfrm>
            <a:off x="8225931" y="1882375"/>
            <a:ext cx="33978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560" name="Google Shape;560;p17"/>
          <p:cNvSpPr txBox="1"/>
          <p:nvPr>
            <p:ph idx="2" type="subTitle"/>
          </p:nvPr>
        </p:nvSpPr>
        <p:spPr>
          <a:xfrm>
            <a:off x="8225931" y="4102757"/>
            <a:ext cx="33978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561" name="Google Shape;561;p17"/>
          <p:cNvSpPr txBox="1"/>
          <p:nvPr>
            <p:ph type="title"/>
          </p:nvPr>
        </p:nvSpPr>
        <p:spPr>
          <a:xfrm>
            <a:off x="415600" y="212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ldrich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562" name="Google Shape;562;p17"/>
          <p:cNvSpPr txBox="1"/>
          <p:nvPr>
            <p:ph idx="3" type="body"/>
          </p:nvPr>
        </p:nvSpPr>
        <p:spPr>
          <a:xfrm>
            <a:off x="8225925" y="2318375"/>
            <a:ext cx="3397800" cy="155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63" name="Google Shape;563;p17"/>
          <p:cNvSpPr txBox="1"/>
          <p:nvPr>
            <p:ph idx="4" type="body"/>
          </p:nvPr>
        </p:nvSpPr>
        <p:spPr>
          <a:xfrm>
            <a:off x="8225925" y="4506700"/>
            <a:ext cx="3397800" cy="155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64" name="Google Shape;564;p1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  <a:lvl2pPr lvl="1"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5" name="Google Shape;565;p17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4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5 Timeline">
  <p:cSld name="CUSTOM_14">
    <p:bg>
      <p:bgPr>
        <a:solidFill>
          <a:schemeClr val="lt1"/>
        </a:solidFill>
      </p:bgPr>
    </p:bg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7" name="Google Shape;567;p18"/>
          <p:cNvGrpSpPr/>
          <p:nvPr/>
        </p:nvGrpSpPr>
        <p:grpSpPr>
          <a:xfrm>
            <a:off x="-50" y="1406036"/>
            <a:ext cx="12192000" cy="3093104"/>
            <a:chOff x="152350" y="1820025"/>
            <a:chExt cx="12192000" cy="2562426"/>
          </a:xfrm>
        </p:grpSpPr>
        <p:sp>
          <p:nvSpPr>
            <p:cNvPr id="568" name="Google Shape;568;p18"/>
            <p:cNvSpPr/>
            <p:nvPr/>
          </p:nvSpPr>
          <p:spPr>
            <a:xfrm>
              <a:off x="152350" y="2910025"/>
              <a:ext cx="12192000" cy="1472426"/>
            </a:xfrm>
            <a:custGeom>
              <a:rect b="b" l="l" r="r" t="t"/>
              <a:pathLst>
                <a:path extrusionOk="0" h="1472426" w="12192000">
                  <a:moveTo>
                    <a:pt x="0" y="0"/>
                  </a:moveTo>
                  <a:lnTo>
                    <a:pt x="12192000" y="0"/>
                  </a:lnTo>
                  <a:lnTo>
                    <a:pt x="12192000" y="1071424"/>
                  </a:lnTo>
                  <a:cubicBezTo>
                    <a:pt x="11515809" y="1071424"/>
                    <a:pt x="11515809" y="477064"/>
                    <a:pt x="10837333" y="477064"/>
                  </a:cubicBezTo>
                  <a:cubicBezTo>
                    <a:pt x="10161142" y="477064"/>
                    <a:pt x="10161142" y="1283831"/>
                    <a:pt x="9482666" y="1283831"/>
                  </a:cubicBezTo>
                  <a:cubicBezTo>
                    <a:pt x="8806475" y="1283831"/>
                    <a:pt x="8804191" y="764719"/>
                    <a:pt x="8128000" y="764719"/>
                  </a:cubicBezTo>
                  <a:cubicBezTo>
                    <a:pt x="7451809" y="764719"/>
                    <a:pt x="7451809" y="1156196"/>
                    <a:pt x="6773334" y="1156196"/>
                  </a:cubicBezTo>
                  <a:cubicBezTo>
                    <a:pt x="6097143" y="1156196"/>
                    <a:pt x="6097143" y="556121"/>
                    <a:pt x="5418667" y="556121"/>
                  </a:cubicBezTo>
                  <a:cubicBezTo>
                    <a:pt x="4742476" y="556121"/>
                    <a:pt x="4742476" y="983794"/>
                    <a:pt x="4064000" y="983794"/>
                  </a:cubicBezTo>
                  <a:cubicBezTo>
                    <a:pt x="3387809" y="983794"/>
                    <a:pt x="3387809" y="665659"/>
                    <a:pt x="2709334" y="665659"/>
                  </a:cubicBezTo>
                  <a:cubicBezTo>
                    <a:pt x="2033143" y="665659"/>
                    <a:pt x="2033143" y="1472426"/>
                    <a:pt x="1354667" y="1472426"/>
                  </a:cubicBezTo>
                  <a:cubicBezTo>
                    <a:pt x="678475" y="1472426"/>
                    <a:pt x="678475" y="765671"/>
                    <a:pt x="0" y="765671"/>
                  </a:cubicBezTo>
                  <a:close/>
                </a:path>
              </a:pathLst>
            </a:custGeom>
            <a:solidFill>
              <a:srgbClr val="231F2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18"/>
            <p:cNvSpPr/>
            <p:nvPr/>
          </p:nvSpPr>
          <p:spPr>
            <a:xfrm rot="10800000">
              <a:off x="152350" y="1820025"/>
              <a:ext cx="12192000" cy="1472426"/>
            </a:xfrm>
            <a:custGeom>
              <a:rect b="b" l="l" r="r" t="t"/>
              <a:pathLst>
                <a:path extrusionOk="0" h="1472426" w="12192000">
                  <a:moveTo>
                    <a:pt x="0" y="0"/>
                  </a:moveTo>
                  <a:lnTo>
                    <a:pt x="12192000" y="0"/>
                  </a:lnTo>
                  <a:lnTo>
                    <a:pt x="12192000" y="1071424"/>
                  </a:lnTo>
                  <a:cubicBezTo>
                    <a:pt x="11515809" y="1071424"/>
                    <a:pt x="11515809" y="477064"/>
                    <a:pt x="10837333" y="477064"/>
                  </a:cubicBezTo>
                  <a:cubicBezTo>
                    <a:pt x="10161142" y="477064"/>
                    <a:pt x="10161142" y="1283831"/>
                    <a:pt x="9482666" y="1283831"/>
                  </a:cubicBezTo>
                  <a:cubicBezTo>
                    <a:pt x="8806475" y="1283831"/>
                    <a:pt x="8804191" y="764719"/>
                    <a:pt x="8128000" y="764719"/>
                  </a:cubicBezTo>
                  <a:cubicBezTo>
                    <a:pt x="7451809" y="764719"/>
                    <a:pt x="7451809" y="1156196"/>
                    <a:pt x="6773334" y="1156196"/>
                  </a:cubicBezTo>
                  <a:cubicBezTo>
                    <a:pt x="6097143" y="1156196"/>
                    <a:pt x="6097143" y="556121"/>
                    <a:pt x="5418667" y="556121"/>
                  </a:cubicBezTo>
                  <a:cubicBezTo>
                    <a:pt x="4742476" y="556121"/>
                    <a:pt x="4742476" y="983794"/>
                    <a:pt x="4064000" y="983794"/>
                  </a:cubicBezTo>
                  <a:cubicBezTo>
                    <a:pt x="3387809" y="983794"/>
                    <a:pt x="3387809" y="665659"/>
                    <a:pt x="2709334" y="665659"/>
                  </a:cubicBezTo>
                  <a:cubicBezTo>
                    <a:pt x="2033143" y="665659"/>
                    <a:pt x="2033143" y="1472426"/>
                    <a:pt x="1354667" y="1472426"/>
                  </a:cubicBezTo>
                  <a:cubicBezTo>
                    <a:pt x="678475" y="1472426"/>
                    <a:pt x="678475" y="765671"/>
                    <a:pt x="0" y="765671"/>
                  </a:cubicBezTo>
                  <a:close/>
                </a:path>
              </a:pathLst>
            </a:custGeom>
            <a:solidFill>
              <a:srgbClr val="231F2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0" name="Google Shape;570;p18"/>
          <p:cNvSpPr/>
          <p:nvPr/>
        </p:nvSpPr>
        <p:spPr>
          <a:xfrm>
            <a:off x="-50" y="2757625"/>
            <a:ext cx="12192000" cy="1472426"/>
          </a:xfrm>
          <a:custGeom>
            <a:rect b="b" l="l" r="r" t="t"/>
            <a:pathLst>
              <a:path extrusionOk="0" h="1472426" w="12192000">
                <a:moveTo>
                  <a:pt x="0" y="0"/>
                </a:moveTo>
                <a:lnTo>
                  <a:pt x="12192000" y="0"/>
                </a:lnTo>
                <a:lnTo>
                  <a:pt x="12192000" y="1071424"/>
                </a:lnTo>
                <a:cubicBezTo>
                  <a:pt x="11515809" y="1071424"/>
                  <a:pt x="11515809" y="477064"/>
                  <a:pt x="10837333" y="477064"/>
                </a:cubicBezTo>
                <a:cubicBezTo>
                  <a:pt x="10161142" y="477064"/>
                  <a:pt x="10161142" y="1283831"/>
                  <a:pt x="9482666" y="1283831"/>
                </a:cubicBezTo>
                <a:cubicBezTo>
                  <a:pt x="8806475" y="1283831"/>
                  <a:pt x="8804191" y="764719"/>
                  <a:pt x="8128000" y="764719"/>
                </a:cubicBezTo>
                <a:cubicBezTo>
                  <a:pt x="7451809" y="764719"/>
                  <a:pt x="7451809" y="1156196"/>
                  <a:pt x="6773334" y="1156196"/>
                </a:cubicBezTo>
                <a:cubicBezTo>
                  <a:pt x="6097143" y="1156196"/>
                  <a:pt x="6097143" y="556121"/>
                  <a:pt x="5418667" y="556121"/>
                </a:cubicBezTo>
                <a:cubicBezTo>
                  <a:pt x="4742476" y="556121"/>
                  <a:pt x="4742476" y="983794"/>
                  <a:pt x="4064000" y="983794"/>
                </a:cubicBezTo>
                <a:cubicBezTo>
                  <a:pt x="3387809" y="983794"/>
                  <a:pt x="3387809" y="665659"/>
                  <a:pt x="2709334" y="665659"/>
                </a:cubicBezTo>
                <a:cubicBezTo>
                  <a:pt x="2033143" y="665659"/>
                  <a:pt x="2033143" y="1472426"/>
                  <a:pt x="1354667" y="1472426"/>
                </a:cubicBezTo>
                <a:cubicBezTo>
                  <a:pt x="678475" y="1472426"/>
                  <a:pt x="678475" y="765671"/>
                  <a:pt x="0" y="7656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0000">
                <a:schemeClr val="accent2"/>
              </a:gs>
              <a:gs pos="44000">
                <a:schemeClr val="accent3"/>
              </a:gs>
              <a:gs pos="64000">
                <a:schemeClr val="accent4"/>
              </a:gs>
              <a:gs pos="81000">
                <a:schemeClr val="accent5"/>
              </a:gs>
              <a:gs pos="97829">
                <a:schemeClr val="accent6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18"/>
          <p:cNvSpPr/>
          <p:nvPr/>
        </p:nvSpPr>
        <p:spPr>
          <a:xfrm rot="10800000">
            <a:off x="-50" y="1667625"/>
            <a:ext cx="12192000" cy="1472426"/>
          </a:xfrm>
          <a:custGeom>
            <a:rect b="b" l="l" r="r" t="t"/>
            <a:pathLst>
              <a:path extrusionOk="0" h="1472426" w="12192000">
                <a:moveTo>
                  <a:pt x="0" y="0"/>
                </a:moveTo>
                <a:lnTo>
                  <a:pt x="12192000" y="0"/>
                </a:lnTo>
                <a:lnTo>
                  <a:pt x="12192000" y="1071424"/>
                </a:lnTo>
                <a:cubicBezTo>
                  <a:pt x="11515809" y="1071424"/>
                  <a:pt x="11515809" y="477064"/>
                  <a:pt x="10837333" y="477064"/>
                </a:cubicBezTo>
                <a:cubicBezTo>
                  <a:pt x="10161142" y="477064"/>
                  <a:pt x="10161142" y="1283831"/>
                  <a:pt x="9482666" y="1283831"/>
                </a:cubicBezTo>
                <a:cubicBezTo>
                  <a:pt x="8806475" y="1283831"/>
                  <a:pt x="8804191" y="764719"/>
                  <a:pt x="8128000" y="764719"/>
                </a:cubicBezTo>
                <a:cubicBezTo>
                  <a:pt x="7451809" y="764719"/>
                  <a:pt x="7451809" y="1156196"/>
                  <a:pt x="6773334" y="1156196"/>
                </a:cubicBezTo>
                <a:cubicBezTo>
                  <a:pt x="6097143" y="1156196"/>
                  <a:pt x="6097143" y="556121"/>
                  <a:pt x="5418667" y="556121"/>
                </a:cubicBezTo>
                <a:cubicBezTo>
                  <a:pt x="4742476" y="556121"/>
                  <a:pt x="4742476" y="983794"/>
                  <a:pt x="4064000" y="983794"/>
                </a:cubicBezTo>
                <a:cubicBezTo>
                  <a:pt x="3387809" y="983794"/>
                  <a:pt x="3387809" y="665659"/>
                  <a:pt x="2709334" y="665659"/>
                </a:cubicBezTo>
                <a:cubicBezTo>
                  <a:pt x="2033143" y="665659"/>
                  <a:pt x="2033143" y="1472426"/>
                  <a:pt x="1354667" y="1472426"/>
                </a:cubicBezTo>
                <a:cubicBezTo>
                  <a:pt x="678475" y="1472426"/>
                  <a:pt x="678475" y="765671"/>
                  <a:pt x="0" y="7656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0000">
                <a:schemeClr val="accent2"/>
              </a:gs>
              <a:gs pos="44000">
                <a:schemeClr val="accent3"/>
              </a:gs>
              <a:gs pos="64000">
                <a:schemeClr val="accent4"/>
              </a:gs>
              <a:gs pos="81000">
                <a:schemeClr val="accent5"/>
              </a:gs>
              <a:gs pos="97829">
                <a:schemeClr val="accent6"/>
              </a:gs>
              <a:gs pos="100000">
                <a:schemeClr val="accent6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8"/>
          <p:cNvSpPr txBox="1"/>
          <p:nvPr>
            <p:ph idx="1" type="subTitle"/>
          </p:nvPr>
        </p:nvSpPr>
        <p:spPr>
          <a:xfrm>
            <a:off x="415600" y="2925600"/>
            <a:ext cx="19977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1pPr>
            <a:lvl2pPr lvl="1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2pPr>
            <a:lvl3pPr lvl="2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3pPr>
            <a:lvl4pPr lvl="3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4pPr>
            <a:lvl5pPr lvl="4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5pPr>
            <a:lvl6pPr lvl="5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6pPr>
            <a:lvl7pPr lvl="6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7pPr>
            <a:lvl8pPr lvl="7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8pPr>
            <a:lvl9pPr lvl="8" rtl="0" algn="ctr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3" name="Google Shape;573;p18"/>
          <p:cNvSpPr txBox="1"/>
          <p:nvPr>
            <p:ph idx="2" type="subTitle"/>
          </p:nvPr>
        </p:nvSpPr>
        <p:spPr>
          <a:xfrm>
            <a:off x="2775377" y="2392200"/>
            <a:ext cx="19977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1pPr>
            <a:lvl2pPr lvl="1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2pPr>
            <a:lvl3pPr lvl="2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3pPr>
            <a:lvl4pPr lvl="3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4pPr>
            <a:lvl5pPr lvl="4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5pPr>
            <a:lvl6pPr lvl="5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6pPr>
            <a:lvl7pPr lvl="6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7pPr>
            <a:lvl8pPr lvl="7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8pPr>
            <a:lvl9pPr lvl="8" rtl="0" algn="ctr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4" name="Google Shape;574;p18"/>
          <p:cNvSpPr txBox="1"/>
          <p:nvPr>
            <p:ph idx="3" type="subTitle"/>
          </p:nvPr>
        </p:nvSpPr>
        <p:spPr>
          <a:xfrm>
            <a:off x="5363753" y="2647300"/>
            <a:ext cx="19977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1pPr>
            <a:lvl2pPr lvl="1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2pPr>
            <a:lvl3pPr lvl="2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3pPr>
            <a:lvl4pPr lvl="3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4pPr>
            <a:lvl5pPr lvl="4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5pPr>
            <a:lvl6pPr lvl="5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6pPr>
            <a:lvl7pPr lvl="6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7pPr>
            <a:lvl8pPr lvl="7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8pPr>
            <a:lvl9pPr lvl="8" rtl="0" algn="ctr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5" name="Google Shape;575;p18"/>
          <p:cNvSpPr txBox="1"/>
          <p:nvPr>
            <p:ph idx="4" type="subTitle"/>
          </p:nvPr>
        </p:nvSpPr>
        <p:spPr>
          <a:xfrm>
            <a:off x="7494930" y="2723500"/>
            <a:ext cx="19977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1pPr>
            <a:lvl2pPr lvl="1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2pPr>
            <a:lvl3pPr lvl="2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3pPr>
            <a:lvl4pPr lvl="3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4pPr>
            <a:lvl5pPr lvl="4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5pPr>
            <a:lvl6pPr lvl="5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6pPr>
            <a:lvl7pPr lvl="6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7pPr>
            <a:lvl8pPr lvl="7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8pPr>
            <a:lvl9pPr lvl="8" rtl="0" algn="ctr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6" name="Google Shape;576;p18"/>
          <p:cNvSpPr txBox="1"/>
          <p:nvPr>
            <p:ph idx="5" type="subTitle"/>
          </p:nvPr>
        </p:nvSpPr>
        <p:spPr>
          <a:xfrm>
            <a:off x="9854707" y="2468400"/>
            <a:ext cx="19977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1pPr>
            <a:lvl2pPr lvl="1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2pPr>
            <a:lvl3pPr lvl="2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3pPr>
            <a:lvl4pPr lvl="3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4pPr>
            <a:lvl5pPr lvl="4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5pPr>
            <a:lvl6pPr lvl="5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6pPr>
            <a:lvl7pPr lvl="6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7pPr>
            <a:lvl8pPr lvl="7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8pPr>
            <a:lvl9pPr lvl="8" rtl="0" algn="ctr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7" name="Google Shape;577;p1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578" name="Google Shape;578;p18"/>
          <p:cNvSpPr txBox="1"/>
          <p:nvPr>
            <p:ph idx="6" type="body"/>
          </p:nvPr>
        </p:nvSpPr>
        <p:spPr>
          <a:xfrm>
            <a:off x="415600" y="4182663"/>
            <a:ext cx="1997700" cy="1919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79" name="Google Shape;579;p18"/>
          <p:cNvSpPr txBox="1"/>
          <p:nvPr>
            <p:ph idx="7" type="body"/>
          </p:nvPr>
        </p:nvSpPr>
        <p:spPr>
          <a:xfrm>
            <a:off x="2775375" y="4182663"/>
            <a:ext cx="1997700" cy="1919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80" name="Google Shape;580;p18"/>
          <p:cNvSpPr txBox="1"/>
          <p:nvPr>
            <p:ph idx="8" type="body"/>
          </p:nvPr>
        </p:nvSpPr>
        <p:spPr>
          <a:xfrm>
            <a:off x="5135150" y="4182663"/>
            <a:ext cx="1997700" cy="1919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81" name="Google Shape;581;p18"/>
          <p:cNvSpPr txBox="1"/>
          <p:nvPr>
            <p:ph idx="9" type="body"/>
          </p:nvPr>
        </p:nvSpPr>
        <p:spPr>
          <a:xfrm>
            <a:off x="7494925" y="4182663"/>
            <a:ext cx="1997700" cy="1919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82" name="Google Shape;582;p18"/>
          <p:cNvSpPr txBox="1"/>
          <p:nvPr>
            <p:ph idx="13" type="body"/>
          </p:nvPr>
        </p:nvSpPr>
        <p:spPr>
          <a:xfrm>
            <a:off x="9854700" y="4182663"/>
            <a:ext cx="1997700" cy="1919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83" name="Google Shape;583;p1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  <a:lvl2pPr lvl="1"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84" name="Google Shape;584;p18"/>
          <p:cNvGrpSpPr/>
          <p:nvPr/>
        </p:nvGrpSpPr>
        <p:grpSpPr>
          <a:xfrm>
            <a:off x="565140" y="5748603"/>
            <a:ext cx="11137714" cy="1017036"/>
            <a:chOff x="527353" y="182678"/>
            <a:chExt cx="11137714" cy="1017036"/>
          </a:xfrm>
        </p:grpSpPr>
        <p:sp>
          <p:nvSpPr>
            <p:cNvPr id="585" name="Google Shape;585;p18"/>
            <p:cNvSpPr/>
            <p:nvPr/>
          </p:nvSpPr>
          <p:spPr>
            <a:xfrm>
              <a:off x="4622357" y="284614"/>
              <a:ext cx="91483" cy="91480"/>
            </a:xfrm>
            <a:custGeom>
              <a:rect b="b" l="l" r="r" t="t"/>
              <a:pathLst>
                <a:path extrusionOk="0" h="36194" w="36195">
                  <a:moveTo>
                    <a:pt x="36195" y="18098"/>
                  </a:moveTo>
                  <a:cubicBezTo>
                    <a:pt x="36195" y="28575"/>
                    <a:pt x="27623" y="36195"/>
                    <a:pt x="18098" y="36195"/>
                  </a:cubicBezTo>
                  <a:cubicBezTo>
                    <a:pt x="7620" y="36195"/>
                    <a:pt x="0" y="27623"/>
                    <a:pt x="0" y="18098"/>
                  </a:cubicBezTo>
                  <a:cubicBezTo>
                    <a:pt x="0" y="7620"/>
                    <a:pt x="8573" y="0"/>
                    <a:pt x="18098" y="0"/>
                  </a:cubicBezTo>
                  <a:cubicBezTo>
                    <a:pt x="28575" y="0"/>
                    <a:pt x="36195" y="8573"/>
                    <a:pt x="36195" y="180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8"/>
            <p:cNvSpPr/>
            <p:nvPr/>
          </p:nvSpPr>
          <p:spPr>
            <a:xfrm>
              <a:off x="9340110" y="655484"/>
              <a:ext cx="216670" cy="216670"/>
            </a:xfrm>
            <a:custGeom>
              <a:rect b="b" l="l" r="r" t="t"/>
              <a:pathLst>
                <a:path extrusionOk="0" h="85725" w="85725">
                  <a:moveTo>
                    <a:pt x="85725" y="42862"/>
                  </a:moveTo>
                  <a:cubicBezTo>
                    <a:pt x="85725" y="66535"/>
                    <a:pt x="66535" y="85725"/>
                    <a:pt x="42863" y="85725"/>
                  </a:cubicBezTo>
                  <a:cubicBezTo>
                    <a:pt x="19190" y="85725"/>
                    <a:pt x="0" y="66535"/>
                    <a:pt x="0" y="42862"/>
                  </a:cubicBezTo>
                  <a:cubicBezTo>
                    <a:pt x="0" y="19190"/>
                    <a:pt x="19190" y="0"/>
                    <a:pt x="42863" y="0"/>
                  </a:cubicBezTo>
                  <a:cubicBezTo>
                    <a:pt x="66535" y="0"/>
                    <a:pt x="85725" y="19190"/>
                    <a:pt x="85725" y="428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18"/>
            <p:cNvSpPr/>
            <p:nvPr/>
          </p:nvSpPr>
          <p:spPr>
            <a:xfrm>
              <a:off x="3500118" y="655484"/>
              <a:ext cx="216670" cy="216670"/>
            </a:xfrm>
            <a:custGeom>
              <a:rect b="b" l="l" r="r" t="t"/>
              <a:pathLst>
                <a:path extrusionOk="0" h="85725" w="85725">
                  <a:moveTo>
                    <a:pt x="85725" y="42862"/>
                  </a:moveTo>
                  <a:cubicBezTo>
                    <a:pt x="85725" y="66535"/>
                    <a:pt x="66535" y="85725"/>
                    <a:pt x="42863" y="85725"/>
                  </a:cubicBezTo>
                  <a:cubicBezTo>
                    <a:pt x="19190" y="85725"/>
                    <a:pt x="0" y="66535"/>
                    <a:pt x="0" y="42862"/>
                  </a:cubicBezTo>
                  <a:cubicBezTo>
                    <a:pt x="0" y="19190"/>
                    <a:pt x="19190" y="0"/>
                    <a:pt x="42863" y="0"/>
                  </a:cubicBezTo>
                  <a:cubicBezTo>
                    <a:pt x="66535" y="0"/>
                    <a:pt x="85725" y="19190"/>
                    <a:pt x="85725" y="428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8"/>
            <p:cNvSpPr/>
            <p:nvPr/>
          </p:nvSpPr>
          <p:spPr>
            <a:xfrm>
              <a:off x="5518227" y="698832"/>
              <a:ext cx="129999" cy="129999"/>
            </a:xfrm>
            <a:custGeom>
              <a:rect b="b" l="l" r="r" t="t"/>
              <a:pathLst>
                <a:path extrusionOk="0" h="51434" w="51434">
                  <a:moveTo>
                    <a:pt x="51435" y="25717"/>
                  </a:moveTo>
                  <a:cubicBezTo>
                    <a:pt x="51435" y="40005"/>
                    <a:pt x="40005" y="51435"/>
                    <a:pt x="25717" y="51435"/>
                  </a:cubicBezTo>
                  <a:cubicBezTo>
                    <a:pt x="11430" y="51435"/>
                    <a:pt x="0" y="40005"/>
                    <a:pt x="0" y="25717"/>
                  </a:cubicBezTo>
                  <a:cubicBezTo>
                    <a:pt x="0" y="11430"/>
                    <a:pt x="11430" y="0"/>
                    <a:pt x="25717" y="0"/>
                  </a:cubicBezTo>
                  <a:cubicBezTo>
                    <a:pt x="40005" y="0"/>
                    <a:pt x="51435" y="11430"/>
                    <a:pt x="51435" y="257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18"/>
            <p:cNvSpPr/>
            <p:nvPr/>
          </p:nvSpPr>
          <p:spPr>
            <a:xfrm>
              <a:off x="6915009" y="458005"/>
              <a:ext cx="129999" cy="130002"/>
            </a:xfrm>
            <a:custGeom>
              <a:rect b="b" l="l" r="r" t="t"/>
              <a:pathLst>
                <a:path extrusionOk="0" h="51435" w="51434">
                  <a:moveTo>
                    <a:pt x="51435" y="25717"/>
                  </a:moveTo>
                  <a:cubicBezTo>
                    <a:pt x="51435" y="40005"/>
                    <a:pt x="40005" y="51435"/>
                    <a:pt x="25717" y="51435"/>
                  </a:cubicBezTo>
                  <a:cubicBezTo>
                    <a:pt x="11430" y="51435"/>
                    <a:pt x="0" y="40005"/>
                    <a:pt x="0" y="25717"/>
                  </a:cubicBezTo>
                  <a:cubicBezTo>
                    <a:pt x="0" y="11430"/>
                    <a:pt x="11430" y="0"/>
                    <a:pt x="25717" y="0"/>
                  </a:cubicBezTo>
                  <a:cubicBezTo>
                    <a:pt x="40005" y="0"/>
                    <a:pt x="51435" y="11430"/>
                    <a:pt x="51435" y="257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18"/>
            <p:cNvSpPr/>
            <p:nvPr/>
          </p:nvSpPr>
          <p:spPr>
            <a:xfrm>
              <a:off x="2122599" y="944470"/>
              <a:ext cx="130002" cy="129999"/>
            </a:xfrm>
            <a:custGeom>
              <a:rect b="b" l="l" r="r" t="t"/>
              <a:pathLst>
                <a:path extrusionOk="0" h="51434" w="51435">
                  <a:moveTo>
                    <a:pt x="51435" y="25718"/>
                  </a:moveTo>
                  <a:cubicBezTo>
                    <a:pt x="51435" y="40005"/>
                    <a:pt x="40005" y="51435"/>
                    <a:pt x="25718" y="51435"/>
                  </a:cubicBezTo>
                  <a:cubicBezTo>
                    <a:pt x="11430" y="51435"/>
                    <a:pt x="0" y="40005"/>
                    <a:pt x="0" y="25718"/>
                  </a:cubicBezTo>
                  <a:cubicBezTo>
                    <a:pt x="0" y="11430"/>
                    <a:pt x="11430" y="0"/>
                    <a:pt x="25718" y="0"/>
                  </a:cubicBezTo>
                  <a:cubicBezTo>
                    <a:pt x="40005" y="0"/>
                    <a:pt x="51435" y="11430"/>
                    <a:pt x="51435" y="2571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18"/>
            <p:cNvSpPr/>
            <p:nvPr/>
          </p:nvSpPr>
          <p:spPr>
            <a:xfrm>
              <a:off x="10334714" y="763853"/>
              <a:ext cx="130002" cy="129999"/>
            </a:xfrm>
            <a:custGeom>
              <a:rect b="b" l="l" r="r" t="t"/>
              <a:pathLst>
                <a:path extrusionOk="0" h="51434" w="51435">
                  <a:moveTo>
                    <a:pt x="51435" y="25718"/>
                  </a:moveTo>
                  <a:cubicBezTo>
                    <a:pt x="51435" y="40005"/>
                    <a:pt x="40005" y="51435"/>
                    <a:pt x="25718" y="51435"/>
                  </a:cubicBezTo>
                  <a:cubicBezTo>
                    <a:pt x="11430" y="51435"/>
                    <a:pt x="0" y="40005"/>
                    <a:pt x="0" y="25718"/>
                  </a:cubicBezTo>
                  <a:cubicBezTo>
                    <a:pt x="0" y="11430"/>
                    <a:pt x="11430" y="0"/>
                    <a:pt x="25718" y="0"/>
                  </a:cubicBezTo>
                  <a:cubicBezTo>
                    <a:pt x="40005" y="0"/>
                    <a:pt x="51435" y="11430"/>
                    <a:pt x="51435" y="2571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18"/>
            <p:cNvSpPr/>
            <p:nvPr/>
          </p:nvSpPr>
          <p:spPr>
            <a:xfrm>
              <a:off x="4542886" y="1108234"/>
              <a:ext cx="91480" cy="91480"/>
            </a:xfrm>
            <a:custGeom>
              <a:rect b="b" l="l" r="r" t="t"/>
              <a:pathLst>
                <a:path extrusionOk="0" h="36194" w="36194">
                  <a:moveTo>
                    <a:pt x="36195" y="18097"/>
                  </a:moveTo>
                  <a:cubicBezTo>
                    <a:pt x="36195" y="28575"/>
                    <a:pt x="27622" y="36195"/>
                    <a:pt x="18097" y="36195"/>
                  </a:cubicBezTo>
                  <a:cubicBezTo>
                    <a:pt x="7620" y="36195"/>
                    <a:pt x="0" y="27622"/>
                    <a:pt x="0" y="18097"/>
                  </a:cubicBezTo>
                  <a:cubicBezTo>
                    <a:pt x="0" y="7620"/>
                    <a:pt x="8572" y="0"/>
                    <a:pt x="18097" y="0"/>
                  </a:cubicBezTo>
                  <a:cubicBezTo>
                    <a:pt x="27622" y="0"/>
                    <a:pt x="36195" y="7620"/>
                    <a:pt x="36195" y="180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18"/>
            <p:cNvSpPr/>
            <p:nvPr/>
          </p:nvSpPr>
          <p:spPr>
            <a:xfrm>
              <a:off x="8562248" y="1031170"/>
              <a:ext cx="91480" cy="91480"/>
            </a:xfrm>
            <a:custGeom>
              <a:rect b="b" l="l" r="r" t="t"/>
              <a:pathLst>
                <a:path extrusionOk="0" h="36194" w="36194">
                  <a:moveTo>
                    <a:pt x="36195" y="18098"/>
                  </a:moveTo>
                  <a:cubicBezTo>
                    <a:pt x="36195" y="28575"/>
                    <a:pt x="27622" y="36195"/>
                    <a:pt x="18097" y="36195"/>
                  </a:cubicBezTo>
                  <a:cubicBezTo>
                    <a:pt x="7620" y="36195"/>
                    <a:pt x="0" y="27623"/>
                    <a:pt x="0" y="18098"/>
                  </a:cubicBezTo>
                  <a:cubicBezTo>
                    <a:pt x="0" y="7620"/>
                    <a:pt x="8572" y="0"/>
                    <a:pt x="18097" y="0"/>
                  </a:cubicBezTo>
                  <a:cubicBezTo>
                    <a:pt x="27622" y="0"/>
                    <a:pt x="36195" y="7620"/>
                    <a:pt x="36195" y="180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18"/>
            <p:cNvSpPr/>
            <p:nvPr/>
          </p:nvSpPr>
          <p:spPr>
            <a:xfrm>
              <a:off x="809536" y="302782"/>
              <a:ext cx="130002" cy="129999"/>
            </a:xfrm>
            <a:custGeom>
              <a:rect b="b" l="l" r="r" t="t"/>
              <a:pathLst>
                <a:path extrusionOk="0" h="51434" w="51435">
                  <a:moveTo>
                    <a:pt x="51435" y="25718"/>
                  </a:moveTo>
                  <a:cubicBezTo>
                    <a:pt x="51435" y="40005"/>
                    <a:pt x="40005" y="51435"/>
                    <a:pt x="25718" y="51435"/>
                  </a:cubicBezTo>
                  <a:cubicBezTo>
                    <a:pt x="11430" y="51435"/>
                    <a:pt x="0" y="40005"/>
                    <a:pt x="0" y="25718"/>
                  </a:cubicBezTo>
                  <a:cubicBezTo>
                    <a:pt x="0" y="11430"/>
                    <a:pt x="11430" y="0"/>
                    <a:pt x="25718" y="0"/>
                  </a:cubicBezTo>
                  <a:cubicBezTo>
                    <a:pt x="40005" y="0"/>
                    <a:pt x="51435" y="11430"/>
                    <a:pt x="51435" y="2571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8"/>
            <p:cNvSpPr/>
            <p:nvPr/>
          </p:nvSpPr>
          <p:spPr>
            <a:xfrm>
              <a:off x="1531590" y="520184"/>
              <a:ext cx="91480" cy="91480"/>
            </a:xfrm>
            <a:custGeom>
              <a:rect b="b" l="l" r="r" t="t"/>
              <a:pathLst>
                <a:path extrusionOk="0" h="36194" w="36194">
                  <a:moveTo>
                    <a:pt x="36195" y="18098"/>
                  </a:moveTo>
                  <a:cubicBezTo>
                    <a:pt x="36195" y="28575"/>
                    <a:pt x="27623" y="36195"/>
                    <a:pt x="18098" y="36195"/>
                  </a:cubicBezTo>
                  <a:cubicBezTo>
                    <a:pt x="8573" y="36195"/>
                    <a:pt x="0" y="27623"/>
                    <a:pt x="0" y="18098"/>
                  </a:cubicBezTo>
                  <a:cubicBezTo>
                    <a:pt x="0" y="7620"/>
                    <a:pt x="8573" y="0"/>
                    <a:pt x="18098" y="0"/>
                  </a:cubicBezTo>
                  <a:cubicBezTo>
                    <a:pt x="27623" y="0"/>
                    <a:pt x="36195" y="8573"/>
                    <a:pt x="36195" y="180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18"/>
            <p:cNvSpPr/>
            <p:nvPr/>
          </p:nvSpPr>
          <p:spPr>
            <a:xfrm>
              <a:off x="527353" y="669495"/>
              <a:ext cx="57776" cy="57776"/>
            </a:xfrm>
            <a:custGeom>
              <a:rect b="b" l="l" r="r" t="t"/>
              <a:pathLst>
                <a:path extrusionOk="0" h="22859" w="22859">
                  <a:moveTo>
                    <a:pt x="22860" y="11430"/>
                  </a:moveTo>
                  <a:cubicBezTo>
                    <a:pt x="22860" y="18097"/>
                    <a:pt x="17145" y="22860"/>
                    <a:pt x="11430" y="22860"/>
                  </a:cubicBezTo>
                  <a:cubicBezTo>
                    <a:pt x="4763" y="22860"/>
                    <a:pt x="0" y="17145"/>
                    <a:pt x="0" y="11430"/>
                  </a:cubicBezTo>
                  <a:cubicBezTo>
                    <a:pt x="0" y="4763"/>
                    <a:pt x="5715" y="0"/>
                    <a:pt x="11430" y="0"/>
                  </a:cubicBezTo>
                  <a:cubicBezTo>
                    <a:pt x="17145" y="0"/>
                    <a:pt x="22860" y="4763"/>
                    <a:pt x="22860" y="114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18"/>
            <p:cNvSpPr/>
            <p:nvPr/>
          </p:nvSpPr>
          <p:spPr>
            <a:xfrm>
              <a:off x="11535065" y="182678"/>
              <a:ext cx="130002" cy="129999"/>
            </a:xfrm>
            <a:custGeom>
              <a:rect b="b" l="l" r="r" t="t"/>
              <a:pathLst>
                <a:path extrusionOk="0" h="51434" w="51435">
                  <a:moveTo>
                    <a:pt x="51435" y="25718"/>
                  </a:moveTo>
                  <a:cubicBezTo>
                    <a:pt x="51435" y="40005"/>
                    <a:pt x="40005" y="51435"/>
                    <a:pt x="25718" y="51435"/>
                  </a:cubicBezTo>
                  <a:cubicBezTo>
                    <a:pt x="11430" y="51435"/>
                    <a:pt x="0" y="40005"/>
                    <a:pt x="0" y="25718"/>
                  </a:cubicBezTo>
                  <a:cubicBezTo>
                    <a:pt x="0" y="11430"/>
                    <a:pt x="11430" y="0"/>
                    <a:pt x="25718" y="0"/>
                  </a:cubicBezTo>
                  <a:cubicBezTo>
                    <a:pt x="40005" y="0"/>
                    <a:pt x="51435" y="11430"/>
                    <a:pt x="51435" y="2571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18"/>
            <p:cNvSpPr/>
            <p:nvPr/>
          </p:nvSpPr>
          <p:spPr>
            <a:xfrm>
              <a:off x="11325549" y="852173"/>
              <a:ext cx="57776" cy="57776"/>
            </a:xfrm>
            <a:custGeom>
              <a:rect b="b" l="l" r="r" t="t"/>
              <a:pathLst>
                <a:path extrusionOk="0" h="22859" w="22859">
                  <a:moveTo>
                    <a:pt x="22860" y="11430"/>
                  </a:moveTo>
                  <a:cubicBezTo>
                    <a:pt x="22860" y="18097"/>
                    <a:pt x="17145" y="22860"/>
                    <a:pt x="11430" y="22860"/>
                  </a:cubicBezTo>
                  <a:cubicBezTo>
                    <a:pt x="4763" y="22860"/>
                    <a:pt x="0" y="17145"/>
                    <a:pt x="0" y="11430"/>
                  </a:cubicBezTo>
                  <a:cubicBezTo>
                    <a:pt x="0" y="4763"/>
                    <a:pt x="5715" y="0"/>
                    <a:pt x="11430" y="0"/>
                  </a:cubicBezTo>
                  <a:cubicBezTo>
                    <a:pt x="17145" y="0"/>
                    <a:pt x="22860" y="4763"/>
                    <a:pt x="22860" y="114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9" name="Google Shape;599;p18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4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6 Title and text left">
  <p:cSld name="CUSTOM_15">
    <p:bg>
      <p:bgPr>
        <a:solidFill>
          <a:schemeClr val="lt1"/>
        </a:solidFill>
      </p:bgPr>
    </p:bg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9"/>
          <p:cNvSpPr txBox="1"/>
          <p:nvPr>
            <p:ph type="title"/>
          </p:nvPr>
        </p:nvSpPr>
        <p:spPr>
          <a:xfrm>
            <a:off x="644200" y="974375"/>
            <a:ext cx="5581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602" name="Google Shape;602;p19"/>
          <p:cNvSpPr txBox="1"/>
          <p:nvPr>
            <p:ph idx="1" type="body"/>
          </p:nvPr>
        </p:nvSpPr>
        <p:spPr>
          <a:xfrm>
            <a:off x="644050" y="2097700"/>
            <a:ext cx="5581500" cy="3565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8300" lvl="0" marL="457200" algn="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68300" lvl="1" marL="914400" algn="r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 algn="r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algn="r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algn="r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algn="r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algn="r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algn="r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algn="r">
              <a:spcBef>
                <a:spcPts val="2100"/>
              </a:spcBef>
              <a:spcAft>
                <a:spcPts val="21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603" name="Google Shape;603;p1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  <a:lvl2pPr lvl="1"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4" name="Google Shape;604;p19"/>
          <p:cNvSpPr/>
          <p:nvPr/>
        </p:nvSpPr>
        <p:spPr>
          <a:xfrm flipH="1" rot="5400000">
            <a:off x="7800040" y="2570464"/>
            <a:ext cx="6857995" cy="1717076"/>
          </a:xfrm>
          <a:custGeom>
            <a:rect b="b" l="l" r="r" t="t"/>
            <a:pathLst>
              <a:path extrusionOk="0" h="2506680" w="6857995">
                <a:moveTo>
                  <a:pt x="6857995" y="0"/>
                </a:moveTo>
                <a:lnTo>
                  <a:pt x="6857995" y="2091955"/>
                </a:lnTo>
                <a:cubicBezTo>
                  <a:pt x="6234209" y="2091955"/>
                  <a:pt x="6234209" y="931468"/>
                  <a:pt x="5608315" y="931468"/>
                </a:cubicBezTo>
                <a:cubicBezTo>
                  <a:pt x="4984528" y="931468"/>
                  <a:pt x="4984528" y="2506680"/>
                  <a:pt x="4358634" y="2506680"/>
                </a:cubicBezTo>
                <a:cubicBezTo>
                  <a:pt x="3734848" y="2506680"/>
                  <a:pt x="3732741" y="1493114"/>
                  <a:pt x="3108955" y="1493114"/>
                </a:cubicBezTo>
                <a:cubicBezTo>
                  <a:pt x="2485169" y="1493114"/>
                  <a:pt x="2485169" y="2257473"/>
                  <a:pt x="1859276" y="2257473"/>
                </a:cubicBezTo>
                <a:cubicBezTo>
                  <a:pt x="1235490" y="2257473"/>
                  <a:pt x="1235490" y="1085826"/>
                  <a:pt x="609596" y="1085826"/>
                </a:cubicBezTo>
                <a:cubicBezTo>
                  <a:pt x="375676" y="1085826"/>
                  <a:pt x="229476" y="1203253"/>
                  <a:pt x="105095" y="1350036"/>
                </a:cubicBezTo>
                <a:lnTo>
                  <a:pt x="0" y="1484806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05" name="Google Shape;605;p19"/>
          <p:cNvSpPr/>
          <p:nvPr/>
        </p:nvSpPr>
        <p:spPr>
          <a:xfrm flipH="1" rot="5400000">
            <a:off x="7935804" y="2601798"/>
            <a:ext cx="6857995" cy="1654409"/>
          </a:xfrm>
          <a:custGeom>
            <a:rect b="b" l="l" r="r" t="t"/>
            <a:pathLst>
              <a:path extrusionOk="0" h="2506680" w="6857995">
                <a:moveTo>
                  <a:pt x="6857995" y="0"/>
                </a:moveTo>
                <a:lnTo>
                  <a:pt x="6857995" y="2091955"/>
                </a:lnTo>
                <a:cubicBezTo>
                  <a:pt x="6234209" y="2091955"/>
                  <a:pt x="6234209" y="931468"/>
                  <a:pt x="5608315" y="931468"/>
                </a:cubicBezTo>
                <a:cubicBezTo>
                  <a:pt x="4984528" y="931468"/>
                  <a:pt x="4984528" y="2506680"/>
                  <a:pt x="4358634" y="2506680"/>
                </a:cubicBezTo>
                <a:cubicBezTo>
                  <a:pt x="3734848" y="2506680"/>
                  <a:pt x="3732741" y="1493114"/>
                  <a:pt x="3108955" y="1493114"/>
                </a:cubicBezTo>
                <a:cubicBezTo>
                  <a:pt x="2485169" y="1493114"/>
                  <a:pt x="2485169" y="2257473"/>
                  <a:pt x="1859276" y="2257473"/>
                </a:cubicBezTo>
                <a:cubicBezTo>
                  <a:pt x="1235490" y="2257473"/>
                  <a:pt x="1235490" y="1085826"/>
                  <a:pt x="609596" y="1085826"/>
                </a:cubicBezTo>
                <a:cubicBezTo>
                  <a:pt x="375676" y="1085826"/>
                  <a:pt x="229476" y="1203253"/>
                  <a:pt x="105095" y="1350036"/>
                </a:cubicBezTo>
                <a:lnTo>
                  <a:pt x="0" y="148480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20000">
                <a:schemeClr val="accent2"/>
              </a:gs>
              <a:gs pos="44000">
                <a:schemeClr val="accent3"/>
              </a:gs>
              <a:gs pos="64000">
                <a:schemeClr val="accent4"/>
              </a:gs>
              <a:gs pos="81000">
                <a:schemeClr val="accent5"/>
              </a:gs>
              <a:gs pos="97829">
                <a:schemeClr val="accent6"/>
              </a:gs>
              <a:gs pos="100000">
                <a:schemeClr val="accent6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06" name="Google Shape;606;p19"/>
          <p:cNvSpPr/>
          <p:nvPr/>
        </p:nvSpPr>
        <p:spPr>
          <a:xfrm>
            <a:off x="9289589" y="3248613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19"/>
          <p:cNvSpPr/>
          <p:nvPr/>
        </p:nvSpPr>
        <p:spPr>
          <a:xfrm>
            <a:off x="9135462" y="4428653"/>
            <a:ext cx="129999" cy="129999"/>
          </a:xfrm>
          <a:custGeom>
            <a:rect b="b" l="l" r="r" t="t"/>
            <a:pathLst>
              <a:path extrusionOk="0" h="51434" w="51434">
                <a:moveTo>
                  <a:pt x="51435" y="25718"/>
                </a:moveTo>
                <a:cubicBezTo>
                  <a:pt x="51435" y="39921"/>
                  <a:pt x="39921" y="51435"/>
                  <a:pt x="25718" y="51435"/>
                </a:cubicBezTo>
                <a:cubicBezTo>
                  <a:pt x="11514" y="51435"/>
                  <a:pt x="0" y="39921"/>
                  <a:pt x="0" y="25718"/>
                </a:cubicBezTo>
                <a:cubicBezTo>
                  <a:pt x="0" y="11514"/>
                  <a:pt x="11514" y="0"/>
                  <a:pt x="25718" y="0"/>
                </a:cubicBezTo>
                <a:cubicBezTo>
                  <a:pt x="39921" y="0"/>
                  <a:pt x="51435" y="11514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19"/>
          <p:cNvSpPr/>
          <p:nvPr/>
        </p:nvSpPr>
        <p:spPr>
          <a:xfrm>
            <a:off x="9267914" y="1449653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19"/>
          <p:cNvSpPr/>
          <p:nvPr/>
        </p:nvSpPr>
        <p:spPr>
          <a:xfrm>
            <a:off x="9219749" y="2451483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8575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19"/>
          <p:cNvSpPr/>
          <p:nvPr/>
        </p:nvSpPr>
        <p:spPr>
          <a:xfrm>
            <a:off x="9284773" y="5177616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19"/>
          <p:cNvSpPr/>
          <p:nvPr/>
        </p:nvSpPr>
        <p:spPr>
          <a:xfrm>
            <a:off x="10316547" y="4119611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19"/>
          <p:cNvSpPr/>
          <p:nvPr/>
        </p:nvSpPr>
        <p:spPr>
          <a:xfrm>
            <a:off x="10983119" y="1321303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3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3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19"/>
          <p:cNvSpPr/>
          <p:nvPr/>
        </p:nvSpPr>
        <p:spPr>
          <a:xfrm>
            <a:off x="10468265" y="868478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19"/>
          <p:cNvSpPr/>
          <p:nvPr/>
        </p:nvSpPr>
        <p:spPr>
          <a:xfrm>
            <a:off x="10258749" y="1537973"/>
            <a:ext cx="57776" cy="57776"/>
          </a:xfrm>
          <a:custGeom>
            <a:rect b="b" l="l" r="r" t="t"/>
            <a:pathLst>
              <a:path extrusionOk="0" h="22859" w="22859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19"/>
          <p:cNvSpPr/>
          <p:nvPr/>
        </p:nvSpPr>
        <p:spPr>
          <a:xfrm>
            <a:off x="9993842" y="3281540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19"/>
          <p:cNvSpPr/>
          <p:nvPr/>
        </p:nvSpPr>
        <p:spPr>
          <a:xfrm>
            <a:off x="10316561" y="6160877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2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2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19"/>
          <p:cNvSpPr/>
          <p:nvPr/>
        </p:nvSpPr>
        <p:spPr>
          <a:xfrm>
            <a:off x="9928205" y="5244236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19"/>
          <p:cNvSpPr/>
          <p:nvPr/>
        </p:nvSpPr>
        <p:spPr>
          <a:xfrm>
            <a:off x="10983119" y="6240328"/>
            <a:ext cx="57779" cy="57776"/>
          </a:xfrm>
          <a:custGeom>
            <a:rect b="b" l="l" r="r" t="t"/>
            <a:pathLst>
              <a:path extrusionOk="0" h="22859" w="22860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19"/>
          <p:cNvSpPr/>
          <p:nvPr/>
        </p:nvSpPr>
        <p:spPr>
          <a:xfrm flipH="1">
            <a:off x="1769733" y="3111401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19"/>
          <p:cNvSpPr/>
          <p:nvPr/>
        </p:nvSpPr>
        <p:spPr>
          <a:xfrm flipH="1">
            <a:off x="2010531" y="4291441"/>
            <a:ext cx="129999" cy="129999"/>
          </a:xfrm>
          <a:custGeom>
            <a:rect b="b" l="l" r="r" t="t"/>
            <a:pathLst>
              <a:path extrusionOk="0" h="51434" w="51434">
                <a:moveTo>
                  <a:pt x="51435" y="25718"/>
                </a:moveTo>
                <a:cubicBezTo>
                  <a:pt x="51435" y="39921"/>
                  <a:pt x="39921" y="51435"/>
                  <a:pt x="25718" y="51435"/>
                </a:cubicBezTo>
                <a:cubicBezTo>
                  <a:pt x="11514" y="51435"/>
                  <a:pt x="0" y="39921"/>
                  <a:pt x="0" y="25718"/>
                </a:cubicBezTo>
                <a:cubicBezTo>
                  <a:pt x="0" y="11514"/>
                  <a:pt x="11514" y="0"/>
                  <a:pt x="25718" y="0"/>
                </a:cubicBezTo>
                <a:cubicBezTo>
                  <a:pt x="39921" y="0"/>
                  <a:pt x="51435" y="11514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19"/>
          <p:cNvSpPr/>
          <p:nvPr/>
        </p:nvSpPr>
        <p:spPr>
          <a:xfrm flipH="1">
            <a:off x="1878076" y="1312440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19"/>
          <p:cNvSpPr/>
          <p:nvPr/>
        </p:nvSpPr>
        <p:spPr>
          <a:xfrm flipH="1">
            <a:off x="1964760" y="2314271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8575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19"/>
          <p:cNvSpPr/>
          <p:nvPr/>
        </p:nvSpPr>
        <p:spPr>
          <a:xfrm flipH="1">
            <a:off x="1933444" y="5040404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19"/>
          <p:cNvSpPr/>
          <p:nvPr/>
        </p:nvSpPr>
        <p:spPr>
          <a:xfrm flipH="1">
            <a:off x="742775" y="3982398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19"/>
          <p:cNvSpPr/>
          <p:nvPr/>
        </p:nvSpPr>
        <p:spPr>
          <a:xfrm flipH="1">
            <a:off x="76204" y="1184091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3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3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19"/>
          <p:cNvSpPr/>
          <p:nvPr/>
        </p:nvSpPr>
        <p:spPr>
          <a:xfrm flipH="1">
            <a:off x="677725" y="731266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19"/>
          <p:cNvSpPr/>
          <p:nvPr/>
        </p:nvSpPr>
        <p:spPr>
          <a:xfrm flipH="1">
            <a:off x="959467" y="1400761"/>
            <a:ext cx="57776" cy="57776"/>
          </a:xfrm>
          <a:custGeom>
            <a:rect b="b" l="l" r="r" t="t"/>
            <a:pathLst>
              <a:path extrusionOk="0" h="22859" w="22859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19"/>
          <p:cNvSpPr/>
          <p:nvPr/>
        </p:nvSpPr>
        <p:spPr>
          <a:xfrm flipH="1">
            <a:off x="1224374" y="3144328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19"/>
          <p:cNvSpPr/>
          <p:nvPr/>
        </p:nvSpPr>
        <p:spPr>
          <a:xfrm flipH="1">
            <a:off x="742761" y="6023664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2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2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19"/>
          <p:cNvSpPr/>
          <p:nvPr/>
        </p:nvSpPr>
        <p:spPr>
          <a:xfrm flipH="1">
            <a:off x="1256305" y="5107023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19"/>
          <p:cNvSpPr/>
          <p:nvPr/>
        </p:nvSpPr>
        <p:spPr>
          <a:xfrm flipH="1">
            <a:off x="235095" y="6103116"/>
            <a:ext cx="57779" cy="57776"/>
          </a:xfrm>
          <a:custGeom>
            <a:rect b="b" l="l" r="r" t="t"/>
            <a:pathLst>
              <a:path extrusionOk="0" h="22859" w="22860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19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4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7 Title and text right">
  <p:cSld name="CUSTOM_16">
    <p:bg>
      <p:bgPr>
        <a:solidFill>
          <a:schemeClr val="lt1"/>
        </a:solidFill>
      </p:bgPr>
    </p:bg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20"/>
          <p:cNvSpPr txBox="1"/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635" name="Google Shape;635;p20"/>
          <p:cNvSpPr txBox="1"/>
          <p:nvPr>
            <p:ph idx="1" type="body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68300" lvl="1" marL="9144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>
              <a:spcBef>
                <a:spcPts val="2100"/>
              </a:spcBef>
              <a:spcAft>
                <a:spcPts val="21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636" name="Google Shape;636;p2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  <a:lvl2pPr lvl="1"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7" name="Google Shape;637;p20"/>
          <p:cNvSpPr/>
          <p:nvPr/>
        </p:nvSpPr>
        <p:spPr>
          <a:xfrm rot="-5400000">
            <a:off x="-2466018" y="2570464"/>
            <a:ext cx="6857995" cy="1717076"/>
          </a:xfrm>
          <a:custGeom>
            <a:rect b="b" l="l" r="r" t="t"/>
            <a:pathLst>
              <a:path extrusionOk="0" h="2506680" w="6857995">
                <a:moveTo>
                  <a:pt x="6857995" y="0"/>
                </a:moveTo>
                <a:lnTo>
                  <a:pt x="6857995" y="2091955"/>
                </a:lnTo>
                <a:cubicBezTo>
                  <a:pt x="6234209" y="2091955"/>
                  <a:pt x="6234209" y="931468"/>
                  <a:pt x="5608315" y="931468"/>
                </a:cubicBezTo>
                <a:cubicBezTo>
                  <a:pt x="4984528" y="931468"/>
                  <a:pt x="4984528" y="2506680"/>
                  <a:pt x="4358634" y="2506680"/>
                </a:cubicBezTo>
                <a:cubicBezTo>
                  <a:pt x="3734848" y="2506680"/>
                  <a:pt x="3732741" y="1493114"/>
                  <a:pt x="3108955" y="1493114"/>
                </a:cubicBezTo>
                <a:cubicBezTo>
                  <a:pt x="2485169" y="1493114"/>
                  <a:pt x="2485169" y="2257473"/>
                  <a:pt x="1859276" y="2257473"/>
                </a:cubicBezTo>
                <a:cubicBezTo>
                  <a:pt x="1235490" y="2257473"/>
                  <a:pt x="1235490" y="1085826"/>
                  <a:pt x="609596" y="1085826"/>
                </a:cubicBezTo>
                <a:cubicBezTo>
                  <a:pt x="375676" y="1085826"/>
                  <a:pt x="229476" y="1203253"/>
                  <a:pt x="105095" y="1350036"/>
                </a:cubicBezTo>
                <a:lnTo>
                  <a:pt x="0" y="1484806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38" name="Google Shape;638;p20"/>
          <p:cNvSpPr/>
          <p:nvPr/>
        </p:nvSpPr>
        <p:spPr>
          <a:xfrm rot="-5400000">
            <a:off x="-2601781" y="2601798"/>
            <a:ext cx="6857995" cy="1654409"/>
          </a:xfrm>
          <a:custGeom>
            <a:rect b="b" l="l" r="r" t="t"/>
            <a:pathLst>
              <a:path extrusionOk="0" h="2506680" w="6857995">
                <a:moveTo>
                  <a:pt x="6857995" y="0"/>
                </a:moveTo>
                <a:lnTo>
                  <a:pt x="6857995" y="2091955"/>
                </a:lnTo>
                <a:cubicBezTo>
                  <a:pt x="6234209" y="2091955"/>
                  <a:pt x="6234209" y="931468"/>
                  <a:pt x="5608315" y="931468"/>
                </a:cubicBezTo>
                <a:cubicBezTo>
                  <a:pt x="4984528" y="931468"/>
                  <a:pt x="4984528" y="2506680"/>
                  <a:pt x="4358634" y="2506680"/>
                </a:cubicBezTo>
                <a:cubicBezTo>
                  <a:pt x="3734848" y="2506680"/>
                  <a:pt x="3732741" y="1493114"/>
                  <a:pt x="3108955" y="1493114"/>
                </a:cubicBezTo>
                <a:cubicBezTo>
                  <a:pt x="2485169" y="1493114"/>
                  <a:pt x="2485169" y="2257473"/>
                  <a:pt x="1859276" y="2257473"/>
                </a:cubicBezTo>
                <a:cubicBezTo>
                  <a:pt x="1235490" y="2257473"/>
                  <a:pt x="1235490" y="1085826"/>
                  <a:pt x="609596" y="1085826"/>
                </a:cubicBezTo>
                <a:cubicBezTo>
                  <a:pt x="375676" y="1085826"/>
                  <a:pt x="229476" y="1203253"/>
                  <a:pt x="105095" y="1350036"/>
                </a:cubicBezTo>
                <a:lnTo>
                  <a:pt x="0" y="148480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20000">
                <a:schemeClr val="accent2"/>
              </a:gs>
              <a:gs pos="44000">
                <a:schemeClr val="accent3"/>
              </a:gs>
              <a:gs pos="64000">
                <a:schemeClr val="accent4"/>
              </a:gs>
              <a:gs pos="81000">
                <a:schemeClr val="accent5"/>
              </a:gs>
              <a:gs pos="97829">
                <a:schemeClr val="accent6"/>
              </a:gs>
              <a:gs pos="100000">
                <a:schemeClr val="accent6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39" name="Google Shape;639;p20"/>
          <p:cNvSpPr/>
          <p:nvPr/>
        </p:nvSpPr>
        <p:spPr>
          <a:xfrm flipH="1">
            <a:off x="2685758" y="3248613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20"/>
          <p:cNvSpPr/>
          <p:nvPr/>
        </p:nvSpPr>
        <p:spPr>
          <a:xfrm flipH="1">
            <a:off x="2926556" y="4428653"/>
            <a:ext cx="129999" cy="129999"/>
          </a:xfrm>
          <a:custGeom>
            <a:rect b="b" l="l" r="r" t="t"/>
            <a:pathLst>
              <a:path extrusionOk="0" h="51434" w="51434">
                <a:moveTo>
                  <a:pt x="51435" y="25718"/>
                </a:moveTo>
                <a:cubicBezTo>
                  <a:pt x="51435" y="39921"/>
                  <a:pt x="39921" y="51435"/>
                  <a:pt x="25718" y="51435"/>
                </a:cubicBezTo>
                <a:cubicBezTo>
                  <a:pt x="11514" y="51435"/>
                  <a:pt x="0" y="39921"/>
                  <a:pt x="0" y="25718"/>
                </a:cubicBezTo>
                <a:cubicBezTo>
                  <a:pt x="0" y="11514"/>
                  <a:pt x="11514" y="0"/>
                  <a:pt x="25718" y="0"/>
                </a:cubicBezTo>
                <a:cubicBezTo>
                  <a:pt x="39921" y="0"/>
                  <a:pt x="51435" y="11514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20"/>
          <p:cNvSpPr/>
          <p:nvPr/>
        </p:nvSpPr>
        <p:spPr>
          <a:xfrm flipH="1">
            <a:off x="2794101" y="1449653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20"/>
          <p:cNvSpPr/>
          <p:nvPr/>
        </p:nvSpPr>
        <p:spPr>
          <a:xfrm flipH="1">
            <a:off x="2880785" y="2451483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8575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20"/>
          <p:cNvSpPr/>
          <p:nvPr/>
        </p:nvSpPr>
        <p:spPr>
          <a:xfrm flipH="1">
            <a:off x="2849469" y="5177616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20"/>
          <p:cNvSpPr/>
          <p:nvPr/>
        </p:nvSpPr>
        <p:spPr>
          <a:xfrm flipH="1">
            <a:off x="1658800" y="4119611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20"/>
          <p:cNvSpPr/>
          <p:nvPr/>
        </p:nvSpPr>
        <p:spPr>
          <a:xfrm flipH="1">
            <a:off x="992229" y="1321303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3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3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20"/>
          <p:cNvSpPr/>
          <p:nvPr/>
        </p:nvSpPr>
        <p:spPr>
          <a:xfrm flipH="1">
            <a:off x="1593750" y="868478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20"/>
          <p:cNvSpPr/>
          <p:nvPr/>
        </p:nvSpPr>
        <p:spPr>
          <a:xfrm flipH="1">
            <a:off x="1875492" y="1537973"/>
            <a:ext cx="57776" cy="57776"/>
          </a:xfrm>
          <a:custGeom>
            <a:rect b="b" l="l" r="r" t="t"/>
            <a:pathLst>
              <a:path extrusionOk="0" h="22859" w="22859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20"/>
          <p:cNvSpPr/>
          <p:nvPr/>
        </p:nvSpPr>
        <p:spPr>
          <a:xfrm flipH="1">
            <a:off x="2140399" y="3281540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20"/>
          <p:cNvSpPr/>
          <p:nvPr/>
        </p:nvSpPr>
        <p:spPr>
          <a:xfrm flipH="1">
            <a:off x="1658786" y="6160877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2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2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20"/>
          <p:cNvSpPr/>
          <p:nvPr/>
        </p:nvSpPr>
        <p:spPr>
          <a:xfrm flipH="1">
            <a:off x="2172330" y="5244236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20"/>
          <p:cNvSpPr/>
          <p:nvPr/>
        </p:nvSpPr>
        <p:spPr>
          <a:xfrm flipH="1">
            <a:off x="1151120" y="6240328"/>
            <a:ext cx="57779" cy="57776"/>
          </a:xfrm>
          <a:custGeom>
            <a:rect b="b" l="l" r="r" t="t"/>
            <a:pathLst>
              <a:path extrusionOk="0" h="22859" w="22860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20"/>
          <p:cNvSpPr/>
          <p:nvPr/>
        </p:nvSpPr>
        <p:spPr>
          <a:xfrm flipH="1">
            <a:off x="11745008" y="3054601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20"/>
          <p:cNvSpPr/>
          <p:nvPr/>
        </p:nvSpPr>
        <p:spPr>
          <a:xfrm flipH="1">
            <a:off x="11985806" y="4234641"/>
            <a:ext cx="129999" cy="129999"/>
          </a:xfrm>
          <a:custGeom>
            <a:rect b="b" l="l" r="r" t="t"/>
            <a:pathLst>
              <a:path extrusionOk="0" h="51434" w="51434">
                <a:moveTo>
                  <a:pt x="51435" y="25718"/>
                </a:moveTo>
                <a:cubicBezTo>
                  <a:pt x="51435" y="39921"/>
                  <a:pt x="39921" y="51435"/>
                  <a:pt x="25718" y="51435"/>
                </a:cubicBezTo>
                <a:cubicBezTo>
                  <a:pt x="11514" y="51435"/>
                  <a:pt x="0" y="39921"/>
                  <a:pt x="0" y="25718"/>
                </a:cubicBezTo>
                <a:cubicBezTo>
                  <a:pt x="0" y="11514"/>
                  <a:pt x="11514" y="0"/>
                  <a:pt x="25718" y="0"/>
                </a:cubicBezTo>
                <a:cubicBezTo>
                  <a:pt x="39921" y="0"/>
                  <a:pt x="51435" y="11514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20"/>
          <p:cNvSpPr/>
          <p:nvPr/>
        </p:nvSpPr>
        <p:spPr>
          <a:xfrm flipH="1">
            <a:off x="11853351" y="1255640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20"/>
          <p:cNvSpPr/>
          <p:nvPr/>
        </p:nvSpPr>
        <p:spPr>
          <a:xfrm flipH="1">
            <a:off x="11940035" y="2257471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8575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20"/>
          <p:cNvSpPr/>
          <p:nvPr/>
        </p:nvSpPr>
        <p:spPr>
          <a:xfrm flipH="1">
            <a:off x="11908719" y="4983604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20"/>
          <p:cNvSpPr/>
          <p:nvPr/>
        </p:nvSpPr>
        <p:spPr>
          <a:xfrm flipH="1">
            <a:off x="10718050" y="3925598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20"/>
          <p:cNvSpPr/>
          <p:nvPr/>
        </p:nvSpPr>
        <p:spPr>
          <a:xfrm flipH="1">
            <a:off x="10051479" y="1127291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3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3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20"/>
          <p:cNvSpPr/>
          <p:nvPr/>
        </p:nvSpPr>
        <p:spPr>
          <a:xfrm flipH="1">
            <a:off x="10653000" y="674466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20"/>
          <p:cNvSpPr/>
          <p:nvPr/>
        </p:nvSpPr>
        <p:spPr>
          <a:xfrm flipH="1">
            <a:off x="10934742" y="1343961"/>
            <a:ext cx="57776" cy="57776"/>
          </a:xfrm>
          <a:custGeom>
            <a:rect b="b" l="l" r="r" t="t"/>
            <a:pathLst>
              <a:path extrusionOk="0" h="22859" w="22859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20"/>
          <p:cNvSpPr/>
          <p:nvPr/>
        </p:nvSpPr>
        <p:spPr>
          <a:xfrm flipH="1">
            <a:off x="11199649" y="3087528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20"/>
          <p:cNvSpPr/>
          <p:nvPr/>
        </p:nvSpPr>
        <p:spPr>
          <a:xfrm flipH="1">
            <a:off x="10718036" y="5966864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2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2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20"/>
          <p:cNvSpPr/>
          <p:nvPr/>
        </p:nvSpPr>
        <p:spPr>
          <a:xfrm flipH="1">
            <a:off x="11231580" y="5050223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20"/>
          <p:cNvSpPr/>
          <p:nvPr/>
        </p:nvSpPr>
        <p:spPr>
          <a:xfrm flipH="1">
            <a:off x="10210370" y="6046316"/>
            <a:ext cx="57779" cy="57776"/>
          </a:xfrm>
          <a:custGeom>
            <a:rect b="b" l="l" r="r" t="t"/>
            <a:pathLst>
              <a:path extrusionOk="0" h="22859" w="22860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20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st title">
  <p:cSld name="CUSTOM_18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2" name="Google Shape;72;p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  <a:lvl2pPr lvl="1"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3" name="Google Shape;73;p3"/>
          <p:cNvGrpSpPr/>
          <p:nvPr/>
        </p:nvGrpSpPr>
        <p:grpSpPr>
          <a:xfrm>
            <a:off x="135796" y="421089"/>
            <a:ext cx="11920404" cy="5875901"/>
            <a:chOff x="196809" y="-40461"/>
            <a:chExt cx="11920404" cy="5875901"/>
          </a:xfrm>
        </p:grpSpPr>
        <p:sp>
          <p:nvSpPr>
            <p:cNvPr id="74" name="Google Shape;74;p3"/>
            <p:cNvSpPr/>
            <p:nvPr/>
          </p:nvSpPr>
          <p:spPr>
            <a:xfrm>
              <a:off x="9065486" y="-40461"/>
              <a:ext cx="40462" cy="40460"/>
            </a:xfrm>
            <a:custGeom>
              <a:rect b="b" l="l" r="r" t="t"/>
              <a:pathLst>
                <a:path extrusionOk="0" h="22859" w="22860">
                  <a:moveTo>
                    <a:pt x="22860" y="11430"/>
                  </a:moveTo>
                  <a:cubicBezTo>
                    <a:pt x="22860" y="17743"/>
                    <a:pt x="17743" y="22860"/>
                    <a:pt x="11430" y="22860"/>
                  </a:cubicBezTo>
                  <a:cubicBezTo>
                    <a:pt x="5117" y="22860"/>
                    <a:pt x="0" y="17743"/>
                    <a:pt x="0" y="11430"/>
                  </a:cubicBezTo>
                  <a:cubicBezTo>
                    <a:pt x="0" y="5117"/>
                    <a:pt x="5117" y="0"/>
                    <a:pt x="11430" y="0"/>
                  </a:cubicBezTo>
                  <a:cubicBezTo>
                    <a:pt x="17743" y="0"/>
                    <a:pt x="22860" y="5117"/>
                    <a:pt x="22860" y="114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" name="Google Shape;75;p3"/>
            <p:cNvGrpSpPr/>
            <p:nvPr/>
          </p:nvGrpSpPr>
          <p:grpSpPr>
            <a:xfrm>
              <a:off x="196809" y="226528"/>
              <a:ext cx="3826462" cy="3588942"/>
              <a:chOff x="768309" y="-3716822"/>
              <a:chExt cx="3826462" cy="3588942"/>
            </a:xfrm>
          </p:grpSpPr>
          <p:sp>
            <p:nvSpPr>
              <p:cNvPr id="76" name="Google Shape;76;p3"/>
              <p:cNvSpPr/>
              <p:nvPr/>
            </p:nvSpPr>
            <p:spPr>
              <a:xfrm>
                <a:off x="3438015" y="-2050665"/>
                <a:ext cx="151733" cy="151733"/>
              </a:xfrm>
              <a:custGeom>
                <a:rect b="b" l="l" r="r" t="t"/>
                <a:pathLst>
                  <a:path extrusionOk="0" h="85725" w="85725">
                    <a:moveTo>
                      <a:pt x="85725" y="42862"/>
                    </a:moveTo>
                    <a:cubicBezTo>
                      <a:pt x="85725" y="66535"/>
                      <a:pt x="66535" y="85725"/>
                      <a:pt x="42863" y="85725"/>
                    </a:cubicBezTo>
                    <a:cubicBezTo>
                      <a:pt x="19190" y="85725"/>
                      <a:pt x="0" y="66535"/>
                      <a:pt x="0" y="42862"/>
                    </a:cubicBezTo>
                    <a:cubicBezTo>
                      <a:pt x="0" y="19190"/>
                      <a:pt x="19190" y="0"/>
                      <a:pt x="42863" y="0"/>
                    </a:cubicBezTo>
                    <a:cubicBezTo>
                      <a:pt x="66535" y="0"/>
                      <a:pt x="85725" y="19190"/>
                      <a:pt x="85725" y="428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2010159" y="-991744"/>
                <a:ext cx="151733" cy="151733"/>
              </a:xfrm>
              <a:custGeom>
                <a:rect b="b" l="l" r="r" t="t"/>
                <a:pathLst>
                  <a:path extrusionOk="0" h="85725" w="85725">
                    <a:moveTo>
                      <a:pt x="85725" y="42862"/>
                    </a:moveTo>
                    <a:cubicBezTo>
                      <a:pt x="85725" y="66535"/>
                      <a:pt x="66535" y="85725"/>
                      <a:pt x="42863" y="85725"/>
                    </a:cubicBezTo>
                    <a:cubicBezTo>
                      <a:pt x="19190" y="85725"/>
                      <a:pt x="0" y="66535"/>
                      <a:pt x="0" y="42862"/>
                    </a:cubicBezTo>
                    <a:cubicBezTo>
                      <a:pt x="0" y="19190"/>
                      <a:pt x="19190" y="0"/>
                      <a:pt x="42863" y="0"/>
                    </a:cubicBezTo>
                    <a:cubicBezTo>
                      <a:pt x="66535" y="0"/>
                      <a:pt x="85725" y="19190"/>
                      <a:pt x="85725" y="428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2086020" y="-2256120"/>
                <a:ext cx="151733" cy="151733"/>
              </a:xfrm>
              <a:custGeom>
                <a:rect b="b" l="l" r="r" t="t"/>
                <a:pathLst>
                  <a:path extrusionOk="0" h="85725" w="85725">
                    <a:moveTo>
                      <a:pt x="85725" y="42863"/>
                    </a:moveTo>
                    <a:cubicBezTo>
                      <a:pt x="85725" y="66535"/>
                      <a:pt x="66535" y="85725"/>
                      <a:pt x="42863" y="85725"/>
                    </a:cubicBezTo>
                    <a:cubicBezTo>
                      <a:pt x="19190" y="85725"/>
                      <a:pt x="0" y="66535"/>
                      <a:pt x="0" y="42863"/>
                    </a:cubicBezTo>
                    <a:cubicBezTo>
                      <a:pt x="0" y="19190"/>
                      <a:pt x="19190" y="0"/>
                      <a:pt x="42863" y="0"/>
                    </a:cubicBezTo>
                    <a:cubicBezTo>
                      <a:pt x="66535" y="0"/>
                      <a:pt x="85725" y="19190"/>
                      <a:pt x="85725" y="4286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2837872" y="-1905559"/>
                <a:ext cx="91040" cy="91130"/>
              </a:xfrm>
              <a:custGeom>
                <a:rect b="b" l="l" r="r" t="t"/>
                <a:pathLst>
                  <a:path extrusionOk="0" h="51486" w="51435">
                    <a:moveTo>
                      <a:pt x="51435" y="25769"/>
                    </a:moveTo>
                    <a:cubicBezTo>
                      <a:pt x="51435" y="40057"/>
                      <a:pt x="40005" y="51487"/>
                      <a:pt x="25718" y="51487"/>
                    </a:cubicBezTo>
                    <a:cubicBezTo>
                      <a:pt x="11430" y="51487"/>
                      <a:pt x="0" y="40057"/>
                      <a:pt x="0" y="25769"/>
                    </a:cubicBezTo>
                    <a:cubicBezTo>
                      <a:pt x="0" y="11482"/>
                      <a:pt x="11430" y="52"/>
                      <a:pt x="25718" y="52"/>
                    </a:cubicBezTo>
                    <a:cubicBezTo>
                      <a:pt x="40005" y="-901"/>
                      <a:pt x="51435" y="11482"/>
                      <a:pt x="51435" y="257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3330126" y="-1224606"/>
                <a:ext cx="91038" cy="91038"/>
              </a:xfrm>
              <a:custGeom>
                <a:rect b="b" l="l" r="r" t="t"/>
                <a:pathLst>
                  <a:path extrusionOk="0" h="51434" w="51434">
                    <a:moveTo>
                      <a:pt x="51435" y="25718"/>
                    </a:moveTo>
                    <a:cubicBezTo>
                      <a:pt x="51435" y="39921"/>
                      <a:pt x="39921" y="51435"/>
                      <a:pt x="25718" y="51435"/>
                    </a:cubicBezTo>
                    <a:cubicBezTo>
                      <a:pt x="11514" y="51435"/>
                      <a:pt x="0" y="39921"/>
                      <a:pt x="0" y="25718"/>
                    </a:cubicBezTo>
                    <a:cubicBezTo>
                      <a:pt x="0" y="11514"/>
                      <a:pt x="11514" y="0"/>
                      <a:pt x="25718" y="0"/>
                    </a:cubicBezTo>
                    <a:cubicBezTo>
                      <a:pt x="39921" y="0"/>
                      <a:pt x="51435" y="11514"/>
                      <a:pt x="51435" y="257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2116362" y="-3267623"/>
                <a:ext cx="91040" cy="91038"/>
              </a:xfrm>
              <a:custGeom>
                <a:rect b="b" l="l" r="r" t="t"/>
                <a:pathLst>
                  <a:path extrusionOk="0" h="51434" w="51435">
                    <a:moveTo>
                      <a:pt x="51435" y="25718"/>
                    </a:moveTo>
                    <a:cubicBezTo>
                      <a:pt x="51435" y="40005"/>
                      <a:pt x="40005" y="51435"/>
                      <a:pt x="25718" y="51435"/>
                    </a:cubicBezTo>
                    <a:cubicBezTo>
                      <a:pt x="11430" y="51435"/>
                      <a:pt x="0" y="40005"/>
                      <a:pt x="0" y="25718"/>
                    </a:cubicBezTo>
                    <a:cubicBezTo>
                      <a:pt x="0" y="11430"/>
                      <a:pt x="11430" y="0"/>
                      <a:pt x="25718" y="0"/>
                    </a:cubicBezTo>
                    <a:cubicBezTo>
                      <a:pt x="40005" y="0"/>
                      <a:pt x="51435" y="11430"/>
                      <a:pt x="51435" y="257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3422843" y="-3309984"/>
                <a:ext cx="91040" cy="91038"/>
              </a:xfrm>
              <a:custGeom>
                <a:rect b="b" l="l" r="r" t="t"/>
                <a:pathLst>
                  <a:path extrusionOk="0" h="51434" w="51435">
                    <a:moveTo>
                      <a:pt x="51435" y="25718"/>
                    </a:moveTo>
                    <a:cubicBezTo>
                      <a:pt x="51435" y="40005"/>
                      <a:pt x="40005" y="51435"/>
                      <a:pt x="25718" y="51435"/>
                    </a:cubicBezTo>
                    <a:cubicBezTo>
                      <a:pt x="11430" y="51435"/>
                      <a:pt x="0" y="40005"/>
                      <a:pt x="0" y="25718"/>
                    </a:cubicBezTo>
                    <a:cubicBezTo>
                      <a:pt x="0" y="11430"/>
                      <a:pt x="11430" y="0"/>
                      <a:pt x="25718" y="0"/>
                    </a:cubicBezTo>
                    <a:cubicBezTo>
                      <a:pt x="40005" y="0"/>
                      <a:pt x="51435" y="11430"/>
                      <a:pt x="51435" y="257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2672667" y="-2903480"/>
                <a:ext cx="64063" cy="64063"/>
              </a:xfrm>
              <a:custGeom>
                <a:rect b="b" l="l" r="r" t="t"/>
                <a:pathLst>
                  <a:path extrusionOk="0" h="36194" w="36194">
                    <a:moveTo>
                      <a:pt x="36195" y="18098"/>
                    </a:moveTo>
                    <a:cubicBezTo>
                      <a:pt x="36195" y="28575"/>
                      <a:pt x="27623" y="36195"/>
                      <a:pt x="18098" y="36195"/>
                    </a:cubicBezTo>
                    <a:cubicBezTo>
                      <a:pt x="8573" y="36195"/>
                      <a:pt x="0" y="27623"/>
                      <a:pt x="0" y="18098"/>
                    </a:cubicBezTo>
                    <a:cubicBezTo>
                      <a:pt x="0" y="7620"/>
                      <a:pt x="8573" y="0"/>
                      <a:pt x="18098" y="0"/>
                    </a:cubicBezTo>
                    <a:cubicBezTo>
                      <a:pt x="27623" y="0"/>
                      <a:pt x="36195" y="8573"/>
                      <a:pt x="36195" y="180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3389127" y="-2608677"/>
                <a:ext cx="64065" cy="64065"/>
              </a:xfrm>
              <a:custGeom>
                <a:rect b="b" l="l" r="r" t="t"/>
                <a:pathLst>
                  <a:path extrusionOk="0" h="36195" w="36195">
                    <a:moveTo>
                      <a:pt x="36195" y="18098"/>
                    </a:moveTo>
                    <a:cubicBezTo>
                      <a:pt x="36195" y="28575"/>
                      <a:pt x="27623" y="36195"/>
                      <a:pt x="18098" y="36195"/>
                    </a:cubicBezTo>
                    <a:cubicBezTo>
                      <a:pt x="7620" y="36195"/>
                      <a:pt x="0" y="27623"/>
                      <a:pt x="0" y="18098"/>
                    </a:cubicBezTo>
                    <a:cubicBezTo>
                      <a:pt x="0" y="7620"/>
                      <a:pt x="8573" y="0"/>
                      <a:pt x="18098" y="0"/>
                    </a:cubicBezTo>
                    <a:cubicBezTo>
                      <a:pt x="28575" y="0"/>
                      <a:pt x="36195" y="8573"/>
                      <a:pt x="36195" y="180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2640638" y="-1244621"/>
                <a:ext cx="64063" cy="64065"/>
              </a:xfrm>
              <a:custGeom>
                <a:rect b="b" l="l" r="r" t="t"/>
                <a:pathLst>
                  <a:path extrusionOk="0" h="36195" w="36194">
                    <a:moveTo>
                      <a:pt x="36195" y="18098"/>
                    </a:moveTo>
                    <a:cubicBezTo>
                      <a:pt x="36195" y="28575"/>
                      <a:pt x="27622" y="36195"/>
                      <a:pt x="18097" y="36195"/>
                    </a:cubicBezTo>
                    <a:cubicBezTo>
                      <a:pt x="7620" y="36195"/>
                      <a:pt x="0" y="27623"/>
                      <a:pt x="0" y="18098"/>
                    </a:cubicBezTo>
                    <a:cubicBezTo>
                      <a:pt x="0" y="7620"/>
                      <a:pt x="8572" y="0"/>
                      <a:pt x="18097" y="0"/>
                    </a:cubicBezTo>
                    <a:cubicBezTo>
                      <a:pt x="27622" y="0"/>
                      <a:pt x="36195" y="8573"/>
                      <a:pt x="36195" y="180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2837880" y="-2130084"/>
                <a:ext cx="40460" cy="40646"/>
              </a:xfrm>
              <a:custGeom>
                <a:rect b="b" l="l" r="r" t="t"/>
                <a:pathLst>
                  <a:path extrusionOk="0" h="22964" w="22859">
                    <a:moveTo>
                      <a:pt x="22860" y="11534"/>
                    </a:moveTo>
                    <a:cubicBezTo>
                      <a:pt x="22860" y="18202"/>
                      <a:pt x="17145" y="22964"/>
                      <a:pt x="11430" y="22964"/>
                    </a:cubicBezTo>
                    <a:cubicBezTo>
                      <a:pt x="4763" y="22964"/>
                      <a:pt x="0" y="17249"/>
                      <a:pt x="0" y="11534"/>
                    </a:cubicBezTo>
                    <a:cubicBezTo>
                      <a:pt x="0" y="4867"/>
                      <a:pt x="5715" y="104"/>
                      <a:pt x="11430" y="104"/>
                    </a:cubicBezTo>
                    <a:cubicBezTo>
                      <a:pt x="17145" y="-848"/>
                      <a:pt x="22860" y="4867"/>
                      <a:pt x="22860" y="115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>
                <a:off x="2684468" y="-754043"/>
                <a:ext cx="40462" cy="40460"/>
              </a:xfrm>
              <a:custGeom>
                <a:rect b="b" l="l" r="r" t="t"/>
                <a:pathLst>
                  <a:path extrusionOk="0" h="22859" w="22860">
                    <a:moveTo>
                      <a:pt x="22860" y="11430"/>
                    </a:moveTo>
                    <a:cubicBezTo>
                      <a:pt x="22860" y="17743"/>
                      <a:pt x="17743" y="22860"/>
                      <a:pt x="11430" y="22860"/>
                    </a:cubicBezTo>
                    <a:cubicBezTo>
                      <a:pt x="5117" y="22860"/>
                      <a:pt x="0" y="17743"/>
                      <a:pt x="0" y="11430"/>
                    </a:cubicBezTo>
                    <a:cubicBezTo>
                      <a:pt x="0" y="5117"/>
                      <a:pt x="5117" y="0"/>
                      <a:pt x="11430" y="0"/>
                    </a:cubicBezTo>
                    <a:cubicBezTo>
                      <a:pt x="17743" y="0"/>
                      <a:pt x="22860" y="5117"/>
                      <a:pt x="22860" y="1143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2858110" y="-998704"/>
                <a:ext cx="40460" cy="40460"/>
              </a:xfrm>
              <a:custGeom>
                <a:rect b="b" l="l" r="r" t="t"/>
                <a:pathLst>
                  <a:path extrusionOk="0" h="22859" w="22859">
                    <a:moveTo>
                      <a:pt x="22860" y="11430"/>
                    </a:moveTo>
                    <a:cubicBezTo>
                      <a:pt x="22860" y="17743"/>
                      <a:pt x="17743" y="22860"/>
                      <a:pt x="11430" y="22860"/>
                    </a:cubicBezTo>
                    <a:cubicBezTo>
                      <a:pt x="5117" y="22860"/>
                      <a:pt x="0" y="17743"/>
                      <a:pt x="0" y="11430"/>
                    </a:cubicBezTo>
                    <a:cubicBezTo>
                      <a:pt x="0" y="5117"/>
                      <a:pt x="5117" y="0"/>
                      <a:pt x="11430" y="0"/>
                    </a:cubicBezTo>
                    <a:cubicBezTo>
                      <a:pt x="17743" y="0"/>
                      <a:pt x="22860" y="5117"/>
                      <a:pt x="22860" y="1143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3434644" y="-700313"/>
                <a:ext cx="40460" cy="40462"/>
              </a:xfrm>
              <a:custGeom>
                <a:rect b="b" l="l" r="r" t="t"/>
                <a:pathLst>
                  <a:path extrusionOk="0" h="22860" w="22859">
                    <a:moveTo>
                      <a:pt x="22860" y="11430"/>
                    </a:moveTo>
                    <a:cubicBezTo>
                      <a:pt x="22860" y="18098"/>
                      <a:pt x="17145" y="22860"/>
                      <a:pt x="11430" y="22860"/>
                    </a:cubicBezTo>
                    <a:cubicBezTo>
                      <a:pt x="4763" y="22860"/>
                      <a:pt x="0" y="17145"/>
                      <a:pt x="0" y="11430"/>
                    </a:cubicBezTo>
                    <a:cubicBezTo>
                      <a:pt x="0" y="4763"/>
                      <a:pt x="5715" y="0"/>
                      <a:pt x="11430" y="0"/>
                    </a:cubicBezTo>
                    <a:cubicBezTo>
                      <a:pt x="17145" y="0"/>
                      <a:pt x="22860" y="4763"/>
                      <a:pt x="22860" y="1143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1040148" y="-1652898"/>
                <a:ext cx="151733" cy="151733"/>
              </a:xfrm>
              <a:custGeom>
                <a:rect b="b" l="l" r="r" t="t"/>
                <a:pathLst>
                  <a:path extrusionOk="0" h="85725" w="85725">
                    <a:moveTo>
                      <a:pt x="85725" y="42862"/>
                    </a:moveTo>
                    <a:cubicBezTo>
                      <a:pt x="85725" y="66535"/>
                      <a:pt x="66535" y="85725"/>
                      <a:pt x="42863" y="85725"/>
                    </a:cubicBezTo>
                    <a:cubicBezTo>
                      <a:pt x="19190" y="85725"/>
                      <a:pt x="0" y="66535"/>
                      <a:pt x="0" y="42862"/>
                    </a:cubicBezTo>
                    <a:cubicBezTo>
                      <a:pt x="0" y="19190"/>
                      <a:pt x="19190" y="0"/>
                      <a:pt x="42863" y="0"/>
                    </a:cubicBezTo>
                    <a:cubicBezTo>
                      <a:pt x="66535" y="0"/>
                      <a:pt x="85725" y="19190"/>
                      <a:pt x="85725" y="428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1116009" y="-2917274"/>
                <a:ext cx="151733" cy="151733"/>
              </a:xfrm>
              <a:custGeom>
                <a:rect b="b" l="l" r="r" t="t"/>
                <a:pathLst>
                  <a:path extrusionOk="0" h="85725" w="85725">
                    <a:moveTo>
                      <a:pt x="85725" y="42863"/>
                    </a:moveTo>
                    <a:cubicBezTo>
                      <a:pt x="85725" y="66535"/>
                      <a:pt x="66535" y="85725"/>
                      <a:pt x="42863" y="85725"/>
                    </a:cubicBezTo>
                    <a:cubicBezTo>
                      <a:pt x="19190" y="85725"/>
                      <a:pt x="0" y="66535"/>
                      <a:pt x="0" y="42863"/>
                    </a:cubicBezTo>
                    <a:cubicBezTo>
                      <a:pt x="0" y="19190"/>
                      <a:pt x="19190" y="0"/>
                      <a:pt x="42863" y="0"/>
                    </a:cubicBezTo>
                    <a:cubicBezTo>
                      <a:pt x="66535" y="0"/>
                      <a:pt x="85725" y="19190"/>
                      <a:pt x="85725" y="4286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1867861" y="-2566712"/>
                <a:ext cx="91040" cy="91130"/>
              </a:xfrm>
              <a:custGeom>
                <a:rect b="b" l="l" r="r" t="t"/>
                <a:pathLst>
                  <a:path extrusionOk="0" h="51486" w="51435">
                    <a:moveTo>
                      <a:pt x="51435" y="25769"/>
                    </a:moveTo>
                    <a:cubicBezTo>
                      <a:pt x="51435" y="40057"/>
                      <a:pt x="40005" y="51487"/>
                      <a:pt x="25718" y="51487"/>
                    </a:cubicBezTo>
                    <a:cubicBezTo>
                      <a:pt x="11430" y="51487"/>
                      <a:pt x="0" y="40057"/>
                      <a:pt x="0" y="25769"/>
                    </a:cubicBezTo>
                    <a:cubicBezTo>
                      <a:pt x="0" y="11482"/>
                      <a:pt x="11430" y="52"/>
                      <a:pt x="25718" y="52"/>
                    </a:cubicBezTo>
                    <a:cubicBezTo>
                      <a:pt x="40005" y="-901"/>
                      <a:pt x="51435" y="11482"/>
                      <a:pt x="51435" y="257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1197218" y="-3716821"/>
                <a:ext cx="91040" cy="91038"/>
              </a:xfrm>
              <a:custGeom>
                <a:rect b="b" l="l" r="r" t="t"/>
                <a:pathLst>
                  <a:path extrusionOk="0" h="51434" w="51435">
                    <a:moveTo>
                      <a:pt x="51435" y="25718"/>
                    </a:moveTo>
                    <a:cubicBezTo>
                      <a:pt x="51435" y="40005"/>
                      <a:pt x="40005" y="51435"/>
                      <a:pt x="25718" y="51435"/>
                    </a:cubicBezTo>
                    <a:cubicBezTo>
                      <a:pt x="11430" y="51435"/>
                      <a:pt x="0" y="40005"/>
                      <a:pt x="0" y="25718"/>
                    </a:cubicBezTo>
                    <a:cubicBezTo>
                      <a:pt x="0" y="11430"/>
                      <a:pt x="11430" y="0"/>
                      <a:pt x="25718" y="0"/>
                    </a:cubicBezTo>
                    <a:cubicBezTo>
                      <a:pt x="40005" y="0"/>
                      <a:pt x="51435" y="11430"/>
                      <a:pt x="51435" y="257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1702656" y="-3564634"/>
                <a:ext cx="64063" cy="64063"/>
              </a:xfrm>
              <a:custGeom>
                <a:rect b="b" l="l" r="r" t="t"/>
                <a:pathLst>
                  <a:path extrusionOk="0" h="36194" w="36194">
                    <a:moveTo>
                      <a:pt x="36195" y="18098"/>
                    </a:moveTo>
                    <a:cubicBezTo>
                      <a:pt x="36195" y="28575"/>
                      <a:pt x="27623" y="36195"/>
                      <a:pt x="18098" y="36195"/>
                    </a:cubicBezTo>
                    <a:cubicBezTo>
                      <a:pt x="8573" y="36195"/>
                      <a:pt x="0" y="27623"/>
                      <a:pt x="0" y="18098"/>
                    </a:cubicBezTo>
                    <a:cubicBezTo>
                      <a:pt x="0" y="7620"/>
                      <a:pt x="8573" y="0"/>
                      <a:pt x="18098" y="0"/>
                    </a:cubicBezTo>
                    <a:cubicBezTo>
                      <a:pt x="27623" y="0"/>
                      <a:pt x="36195" y="8573"/>
                      <a:pt x="36195" y="180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1670626" y="-1905775"/>
                <a:ext cx="64063" cy="64065"/>
              </a:xfrm>
              <a:custGeom>
                <a:rect b="b" l="l" r="r" t="t"/>
                <a:pathLst>
                  <a:path extrusionOk="0" h="36195" w="36194">
                    <a:moveTo>
                      <a:pt x="36195" y="18098"/>
                    </a:moveTo>
                    <a:cubicBezTo>
                      <a:pt x="36195" y="28575"/>
                      <a:pt x="27622" y="36195"/>
                      <a:pt x="18097" y="36195"/>
                    </a:cubicBezTo>
                    <a:cubicBezTo>
                      <a:pt x="7620" y="36195"/>
                      <a:pt x="0" y="27623"/>
                      <a:pt x="0" y="18098"/>
                    </a:cubicBezTo>
                    <a:cubicBezTo>
                      <a:pt x="0" y="7620"/>
                      <a:pt x="8572" y="0"/>
                      <a:pt x="18097" y="0"/>
                    </a:cubicBezTo>
                    <a:cubicBezTo>
                      <a:pt x="27622" y="0"/>
                      <a:pt x="36195" y="8573"/>
                      <a:pt x="36195" y="180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2154442" y="-1349449"/>
                <a:ext cx="64065" cy="64065"/>
              </a:xfrm>
              <a:custGeom>
                <a:rect b="b" l="l" r="r" t="t"/>
                <a:pathLst>
                  <a:path extrusionOk="0" h="36195" w="36195">
                    <a:moveTo>
                      <a:pt x="36195" y="18098"/>
                    </a:moveTo>
                    <a:cubicBezTo>
                      <a:pt x="36195" y="28575"/>
                      <a:pt x="27623" y="36195"/>
                      <a:pt x="18098" y="36195"/>
                    </a:cubicBezTo>
                    <a:cubicBezTo>
                      <a:pt x="8573" y="36195"/>
                      <a:pt x="0" y="27623"/>
                      <a:pt x="0" y="18098"/>
                    </a:cubicBezTo>
                    <a:cubicBezTo>
                      <a:pt x="0" y="7620"/>
                      <a:pt x="8573" y="0"/>
                      <a:pt x="18098" y="0"/>
                    </a:cubicBezTo>
                    <a:cubicBezTo>
                      <a:pt x="27623" y="0"/>
                      <a:pt x="36195" y="8573"/>
                      <a:pt x="36195" y="180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999690" y="-3460112"/>
                <a:ext cx="40460" cy="40460"/>
              </a:xfrm>
              <a:custGeom>
                <a:rect b="b" l="l" r="r" t="t"/>
                <a:pathLst>
                  <a:path extrusionOk="0" h="22859" w="22859">
                    <a:moveTo>
                      <a:pt x="22860" y="11430"/>
                    </a:moveTo>
                    <a:cubicBezTo>
                      <a:pt x="22860" y="18097"/>
                      <a:pt x="17145" y="22860"/>
                      <a:pt x="11430" y="22860"/>
                    </a:cubicBezTo>
                    <a:cubicBezTo>
                      <a:pt x="4763" y="22860"/>
                      <a:pt x="0" y="17145"/>
                      <a:pt x="0" y="11430"/>
                    </a:cubicBezTo>
                    <a:cubicBezTo>
                      <a:pt x="0" y="4763"/>
                      <a:pt x="5715" y="0"/>
                      <a:pt x="11430" y="0"/>
                    </a:cubicBezTo>
                    <a:cubicBezTo>
                      <a:pt x="17145" y="0"/>
                      <a:pt x="22860" y="4763"/>
                      <a:pt x="22860" y="1143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814255" y="-2239570"/>
                <a:ext cx="40460" cy="40462"/>
              </a:xfrm>
              <a:custGeom>
                <a:rect b="b" l="l" r="r" t="t"/>
                <a:pathLst>
                  <a:path extrusionOk="0" h="22860" w="22859">
                    <a:moveTo>
                      <a:pt x="22860" y="11430"/>
                    </a:moveTo>
                    <a:cubicBezTo>
                      <a:pt x="22860" y="18098"/>
                      <a:pt x="17145" y="22860"/>
                      <a:pt x="11430" y="22860"/>
                    </a:cubicBezTo>
                    <a:cubicBezTo>
                      <a:pt x="4763" y="22860"/>
                      <a:pt x="0" y="17145"/>
                      <a:pt x="0" y="11430"/>
                    </a:cubicBezTo>
                    <a:cubicBezTo>
                      <a:pt x="0" y="4763"/>
                      <a:pt x="5715" y="0"/>
                      <a:pt x="11430" y="0"/>
                    </a:cubicBezTo>
                    <a:cubicBezTo>
                      <a:pt x="17145" y="0"/>
                      <a:pt x="22860" y="4763"/>
                      <a:pt x="22860" y="1143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1714457" y="-1415196"/>
                <a:ext cx="40462" cy="40460"/>
              </a:xfrm>
              <a:custGeom>
                <a:rect b="b" l="l" r="r" t="t"/>
                <a:pathLst>
                  <a:path extrusionOk="0" h="22859" w="22860">
                    <a:moveTo>
                      <a:pt x="22860" y="11430"/>
                    </a:moveTo>
                    <a:cubicBezTo>
                      <a:pt x="22860" y="17743"/>
                      <a:pt x="17743" y="22860"/>
                      <a:pt x="11430" y="22860"/>
                    </a:cubicBezTo>
                    <a:cubicBezTo>
                      <a:pt x="5117" y="22860"/>
                      <a:pt x="0" y="17743"/>
                      <a:pt x="0" y="11430"/>
                    </a:cubicBezTo>
                    <a:cubicBezTo>
                      <a:pt x="0" y="5117"/>
                      <a:pt x="5117" y="0"/>
                      <a:pt x="11430" y="0"/>
                    </a:cubicBezTo>
                    <a:cubicBezTo>
                      <a:pt x="17743" y="0"/>
                      <a:pt x="22860" y="5117"/>
                      <a:pt x="22860" y="1143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1326301" y="-801568"/>
                <a:ext cx="151733" cy="151733"/>
              </a:xfrm>
              <a:custGeom>
                <a:rect b="b" l="l" r="r" t="t"/>
                <a:pathLst>
                  <a:path extrusionOk="0" h="85725" w="85725">
                    <a:moveTo>
                      <a:pt x="85725" y="42862"/>
                    </a:moveTo>
                    <a:cubicBezTo>
                      <a:pt x="85725" y="66535"/>
                      <a:pt x="66535" y="85725"/>
                      <a:pt x="42862" y="85725"/>
                    </a:cubicBezTo>
                    <a:cubicBezTo>
                      <a:pt x="19190" y="85725"/>
                      <a:pt x="0" y="66535"/>
                      <a:pt x="0" y="42862"/>
                    </a:cubicBezTo>
                    <a:cubicBezTo>
                      <a:pt x="0" y="19190"/>
                      <a:pt x="19190" y="0"/>
                      <a:pt x="42862" y="0"/>
                    </a:cubicBezTo>
                    <a:cubicBezTo>
                      <a:pt x="66535" y="0"/>
                      <a:pt x="85725" y="19190"/>
                      <a:pt x="85725" y="428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768309" y="-865631"/>
                <a:ext cx="64065" cy="64065"/>
              </a:xfrm>
              <a:custGeom>
                <a:rect b="b" l="l" r="r" t="t"/>
                <a:pathLst>
                  <a:path extrusionOk="0" h="36195" w="36195">
                    <a:moveTo>
                      <a:pt x="36195" y="18098"/>
                    </a:moveTo>
                    <a:cubicBezTo>
                      <a:pt x="36195" y="28575"/>
                      <a:pt x="27623" y="36195"/>
                      <a:pt x="18098" y="36195"/>
                    </a:cubicBezTo>
                    <a:cubicBezTo>
                      <a:pt x="8573" y="36195"/>
                      <a:pt x="0" y="27623"/>
                      <a:pt x="0" y="18098"/>
                    </a:cubicBezTo>
                    <a:cubicBezTo>
                      <a:pt x="0" y="7620"/>
                      <a:pt x="8573" y="0"/>
                      <a:pt x="18098" y="0"/>
                    </a:cubicBezTo>
                    <a:cubicBezTo>
                      <a:pt x="27623" y="0"/>
                      <a:pt x="36195" y="8573"/>
                      <a:pt x="36195" y="180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1506749" y="-168341"/>
                <a:ext cx="40462" cy="40460"/>
              </a:xfrm>
              <a:custGeom>
                <a:rect b="b" l="l" r="r" t="t"/>
                <a:pathLst>
                  <a:path extrusionOk="0" h="22859" w="22860">
                    <a:moveTo>
                      <a:pt x="22860" y="11430"/>
                    </a:moveTo>
                    <a:cubicBezTo>
                      <a:pt x="22860" y="17743"/>
                      <a:pt x="17743" y="22860"/>
                      <a:pt x="11430" y="22860"/>
                    </a:cubicBezTo>
                    <a:cubicBezTo>
                      <a:pt x="5117" y="22860"/>
                      <a:pt x="0" y="17743"/>
                      <a:pt x="0" y="11430"/>
                    </a:cubicBezTo>
                    <a:cubicBezTo>
                      <a:pt x="0" y="5117"/>
                      <a:pt x="5117" y="0"/>
                      <a:pt x="11430" y="0"/>
                    </a:cubicBezTo>
                    <a:cubicBezTo>
                      <a:pt x="17743" y="0"/>
                      <a:pt x="22860" y="5117"/>
                      <a:pt x="22860" y="1143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4156886" y="-1440944"/>
                <a:ext cx="151733" cy="151733"/>
              </a:xfrm>
              <a:custGeom>
                <a:rect b="b" l="l" r="r" t="t"/>
                <a:pathLst>
                  <a:path extrusionOk="0" h="85725" w="85725">
                    <a:moveTo>
                      <a:pt x="85725" y="42862"/>
                    </a:moveTo>
                    <a:cubicBezTo>
                      <a:pt x="85725" y="66535"/>
                      <a:pt x="66535" y="85725"/>
                      <a:pt x="42863" y="85725"/>
                    </a:cubicBezTo>
                    <a:cubicBezTo>
                      <a:pt x="19190" y="85725"/>
                      <a:pt x="0" y="66535"/>
                      <a:pt x="0" y="42862"/>
                    </a:cubicBezTo>
                    <a:cubicBezTo>
                      <a:pt x="0" y="19190"/>
                      <a:pt x="19190" y="0"/>
                      <a:pt x="42863" y="0"/>
                    </a:cubicBezTo>
                    <a:cubicBezTo>
                      <a:pt x="66535" y="0"/>
                      <a:pt x="85725" y="19190"/>
                      <a:pt x="85725" y="428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4232746" y="-2705319"/>
                <a:ext cx="151733" cy="151733"/>
              </a:xfrm>
              <a:custGeom>
                <a:rect b="b" l="l" r="r" t="t"/>
                <a:pathLst>
                  <a:path extrusionOk="0" h="85725" w="85725">
                    <a:moveTo>
                      <a:pt x="85725" y="42863"/>
                    </a:moveTo>
                    <a:cubicBezTo>
                      <a:pt x="85725" y="66535"/>
                      <a:pt x="66535" y="85725"/>
                      <a:pt x="42863" y="85725"/>
                    </a:cubicBezTo>
                    <a:cubicBezTo>
                      <a:pt x="19190" y="85725"/>
                      <a:pt x="0" y="66535"/>
                      <a:pt x="0" y="42863"/>
                    </a:cubicBezTo>
                    <a:cubicBezTo>
                      <a:pt x="0" y="19190"/>
                      <a:pt x="19190" y="0"/>
                      <a:pt x="42863" y="0"/>
                    </a:cubicBezTo>
                    <a:cubicBezTo>
                      <a:pt x="66535" y="0"/>
                      <a:pt x="85725" y="19190"/>
                      <a:pt x="85725" y="4286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4263088" y="-3716822"/>
                <a:ext cx="91040" cy="91038"/>
              </a:xfrm>
              <a:custGeom>
                <a:rect b="b" l="l" r="r" t="t"/>
                <a:pathLst>
                  <a:path extrusionOk="0" h="51434" w="51435">
                    <a:moveTo>
                      <a:pt x="51435" y="25718"/>
                    </a:moveTo>
                    <a:cubicBezTo>
                      <a:pt x="51435" y="40005"/>
                      <a:pt x="40005" y="51435"/>
                      <a:pt x="25718" y="51435"/>
                    </a:cubicBezTo>
                    <a:cubicBezTo>
                      <a:pt x="11430" y="51435"/>
                      <a:pt x="0" y="40005"/>
                      <a:pt x="0" y="25718"/>
                    </a:cubicBezTo>
                    <a:cubicBezTo>
                      <a:pt x="0" y="11430"/>
                      <a:pt x="11430" y="0"/>
                      <a:pt x="25718" y="0"/>
                    </a:cubicBezTo>
                    <a:cubicBezTo>
                      <a:pt x="40005" y="0"/>
                      <a:pt x="51435" y="11430"/>
                      <a:pt x="51435" y="257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4116427" y="-3248158"/>
                <a:ext cx="40460" cy="40460"/>
              </a:xfrm>
              <a:custGeom>
                <a:rect b="b" l="l" r="r" t="t"/>
                <a:pathLst>
                  <a:path extrusionOk="0" h="22859" w="22859">
                    <a:moveTo>
                      <a:pt x="22860" y="11430"/>
                    </a:moveTo>
                    <a:cubicBezTo>
                      <a:pt x="22860" y="18097"/>
                      <a:pt x="17145" y="22860"/>
                      <a:pt x="11430" y="22860"/>
                    </a:cubicBezTo>
                    <a:cubicBezTo>
                      <a:pt x="4763" y="22860"/>
                      <a:pt x="0" y="17145"/>
                      <a:pt x="0" y="11430"/>
                    </a:cubicBezTo>
                    <a:cubicBezTo>
                      <a:pt x="0" y="4763"/>
                      <a:pt x="5715" y="0"/>
                      <a:pt x="11430" y="0"/>
                    </a:cubicBezTo>
                    <a:cubicBezTo>
                      <a:pt x="17145" y="0"/>
                      <a:pt x="22860" y="4763"/>
                      <a:pt x="22860" y="1143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3930992" y="-2027615"/>
                <a:ext cx="40460" cy="40462"/>
              </a:xfrm>
              <a:custGeom>
                <a:rect b="b" l="l" r="r" t="t"/>
                <a:pathLst>
                  <a:path extrusionOk="0" h="22860" w="22859">
                    <a:moveTo>
                      <a:pt x="22860" y="11430"/>
                    </a:moveTo>
                    <a:cubicBezTo>
                      <a:pt x="22860" y="18098"/>
                      <a:pt x="17145" y="22860"/>
                      <a:pt x="11430" y="22860"/>
                    </a:cubicBezTo>
                    <a:cubicBezTo>
                      <a:pt x="4763" y="22860"/>
                      <a:pt x="0" y="17145"/>
                      <a:pt x="0" y="11430"/>
                    </a:cubicBezTo>
                    <a:cubicBezTo>
                      <a:pt x="0" y="4763"/>
                      <a:pt x="5715" y="0"/>
                      <a:pt x="11430" y="0"/>
                    </a:cubicBezTo>
                    <a:cubicBezTo>
                      <a:pt x="17145" y="0"/>
                      <a:pt x="22860" y="4763"/>
                      <a:pt x="22860" y="1143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4443038" y="-589613"/>
                <a:ext cx="151733" cy="151733"/>
              </a:xfrm>
              <a:custGeom>
                <a:rect b="b" l="l" r="r" t="t"/>
                <a:pathLst>
                  <a:path extrusionOk="0" h="85725" w="85725">
                    <a:moveTo>
                      <a:pt x="85725" y="42862"/>
                    </a:moveTo>
                    <a:cubicBezTo>
                      <a:pt x="85725" y="66535"/>
                      <a:pt x="66535" y="85725"/>
                      <a:pt x="42862" y="85725"/>
                    </a:cubicBezTo>
                    <a:cubicBezTo>
                      <a:pt x="19190" y="85725"/>
                      <a:pt x="0" y="66535"/>
                      <a:pt x="0" y="42862"/>
                    </a:cubicBezTo>
                    <a:cubicBezTo>
                      <a:pt x="0" y="19190"/>
                      <a:pt x="19190" y="0"/>
                      <a:pt x="42862" y="0"/>
                    </a:cubicBezTo>
                    <a:cubicBezTo>
                      <a:pt x="66535" y="0"/>
                      <a:pt x="85725" y="19190"/>
                      <a:pt x="85725" y="428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3885046" y="-653677"/>
                <a:ext cx="64065" cy="64065"/>
              </a:xfrm>
              <a:custGeom>
                <a:rect b="b" l="l" r="r" t="t"/>
                <a:pathLst>
                  <a:path extrusionOk="0" h="36195" w="36195">
                    <a:moveTo>
                      <a:pt x="36195" y="18098"/>
                    </a:moveTo>
                    <a:cubicBezTo>
                      <a:pt x="36195" y="28575"/>
                      <a:pt x="27623" y="36195"/>
                      <a:pt x="18098" y="36195"/>
                    </a:cubicBezTo>
                    <a:cubicBezTo>
                      <a:pt x="8573" y="36195"/>
                      <a:pt x="0" y="27623"/>
                      <a:pt x="0" y="18098"/>
                    </a:cubicBezTo>
                    <a:cubicBezTo>
                      <a:pt x="0" y="7620"/>
                      <a:pt x="8573" y="0"/>
                      <a:pt x="18098" y="0"/>
                    </a:cubicBezTo>
                    <a:cubicBezTo>
                      <a:pt x="27623" y="0"/>
                      <a:pt x="36195" y="8573"/>
                      <a:pt x="36195" y="180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>
                <a:off x="2676015" y="-3574665"/>
                <a:ext cx="151733" cy="151733"/>
              </a:xfrm>
              <a:custGeom>
                <a:rect b="b" l="l" r="r" t="t"/>
                <a:pathLst>
                  <a:path extrusionOk="0" h="85725" w="85725">
                    <a:moveTo>
                      <a:pt x="85725" y="42862"/>
                    </a:moveTo>
                    <a:cubicBezTo>
                      <a:pt x="85725" y="66535"/>
                      <a:pt x="66535" y="85725"/>
                      <a:pt x="42863" y="85725"/>
                    </a:cubicBezTo>
                    <a:cubicBezTo>
                      <a:pt x="19190" y="85725"/>
                      <a:pt x="0" y="66535"/>
                      <a:pt x="0" y="42862"/>
                    </a:cubicBezTo>
                    <a:cubicBezTo>
                      <a:pt x="0" y="19190"/>
                      <a:pt x="19190" y="0"/>
                      <a:pt x="42863" y="0"/>
                    </a:cubicBezTo>
                    <a:cubicBezTo>
                      <a:pt x="66535" y="0"/>
                      <a:pt x="85725" y="19190"/>
                      <a:pt x="85725" y="428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1" name="Google Shape;111;p3"/>
            <p:cNvGrpSpPr/>
            <p:nvPr/>
          </p:nvGrpSpPr>
          <p:grpSpPr>
            <a:xfrm>
              <a:off x="4444959" y="226528"/>
              <a:ext cx="3826462" cy="3588942"/>
              <a:chOff x="768309" y="-3716822"/>
              <a:chExt cx="3826462" cy="3588942"/>
            </a:xfrm>
          </p:grpSpPr>
          <p:sp>
            <p:nvSpPr>
              <p:cNvPr id="112" name="Google Shape;112;p3"/>
              <p:cNvSpPr/>
              <p:nvPr/>
            </p:nvSpPr>
            <p:spPr>
              <a:xfrm>
                <a:off x="3438015" y="-2050665"/>
                <a:ext cx="151733" cy="151733"/>
              </a:xfrm>
              <a:custGeom>
                <a:rect b="b" l="l" r="r" t="t"/>
                <a:pathLst>
                  <a:path extrusionOk="0" h="85725" w="85725">
                    <a:moveTo>
                      <a:pt x="85725" y="42862"/>
                    </a:moveTo>
                    <a:cubicBezTo>
                      <a:pt x="85725" y="66535"/>
                      <a:pt x="66535" y="85725"/>
                      <a:pt x="42863" y="85725"/>
                    </a:cubicBezTo>
                    <a:cubicBezTo>
                      <a:pt x="19190" y="85725"/>
                      <a:pt x="0" y="66535"/>
                      <a:pt x="0" y="42862"/>
                    </a:cubicBezTo>
                    <a:cubicBezTo>
                      <a:pt x="0" y="19190"/>
                      <a:pt x="19190" y="0"/>
                      <a:pt x="42863" y="0"/>
                    </a:cubicBezTo>
                    <a:cubicBezTo>
                      <a:pt x="66535" y="0"/>
                      <a:pt x="85725" y="19190"/>
                      <a:pt x="85725" y="428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2010159" y="-991744"/>
                <a:ext cx="151733" cy="151733"/>
              </a:xfrm>
              <a:custGeom>
                <a:rect b="b" l="l" r="r" t="t"/>
                <a:pathLst>
                  <a:path extrusionOk="0" h="85725" w="85725">
                    <a:moveTo>
                      <a:pt x="85725" y="42862"/>
                    </a:moveTo>
                    <a:cubicBezTo>
                      <a:pt x="85725" y="66535"/>
                      <a:pt x="66535" y="85725"/>
                      <a:pt x="42863" y="85725"/>
                    </a:cubicBezTo>
                    <a:cubicBezTo>
                      <a:pt x="19190" y="85725"/>
                      <a:pt x="0" y="66535"/>
                      <a:pt x="0" y="42862"/>
                    </a:cubicBezTo>
                    <a:cubicBezTo>
                      <a:pt x="0" y="19190"/>
                      <a:pt x="19190" y="0"/>
                      <a:pt x="42863" y="0"/>
                    </a:cubicBezTo>
                    <a:cubicBezTo>
                      <a:pt x="66535" y="0"/>
                      <a:pt x="85725" y="19190"/>
                      <a:pt x="85725" y="428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2086020" y="-2256120"/>
                <a:ext cx="151733" cy="151733"/>
              </a:xfrm>
              <a:custGeom>
                <a:rect b="b" l="l" r="r" t="t"/>
                <a:pathLst>
                  <a:path extrusionOk="0" h="85725" w="85725">
                    <a:moveTo>
                      <a:pt x="85725" y="42863"/>
                    </a:moveTo>
                    <a:cubicBezTo>
                      <a:pt x="85725" y="66535"/>
                      <a:pt x="66535" y="85725"/>
                      <a:pt x="42863" y="85725"/>
                    </a:cubicBezTo>
                    <a:cubicBezTo>
                      <a:pt x="19190" y="85725"/>
                      <a:pt x="0" y="66535"/>
                      <a:pt x="0" y="42863"/>
                    </a:cubicBezTo>
                    <a:cubicBezTo>
                      <a:pt x="0" y="19190"/>
                      <a:pt x="19190" y="0"/>
                      <a:pt x="42863" y="0"/>
                    </a:cubicBezTo>
                    <a:cubicBezTo>
                      <a:pt x="66535" y="0"/>
                      <a:pt x="85725" y="19190"/>
                      <a:pt x="85725" y="4286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2837872" y="-1905559"/>
                <a:ext cx="91040" cy="91130"/>
              </a:xfrm>
              <a:custGeom>
                <a:rect b="b" l="l" r="r" t="t"/>
                <a:pathLst>
                  <a:path extrusionOk="0" h="51486" w="51435">
                    <a:moveTo>
                      <a:pt x="51435" y="25769"/>
                    </a:moveTo>
                    <a:cubicBezTo>
                      <a:pt x="51435" y="40057"/>
                      <a:pt x="40005" y="51487"/>
                      <a:pt x="25718" y="51487"/>
                    </a:cubicBezTo>
                    <a:cubicBezTo>
                      <a:pt x="11430" y="51487"/>
                      <a:pt x="0" y="40057"/>
                      <a:pt x="0" y="25769"/>
                    </a:cubicBezTo>
                    <a:cubicBezTo>
                      <a:pt x="0" y="11482"/>
                      <a:pt x="11430" y="52"/>
                      <a:pt x="25718" y="52"/>
                    </a:cubicBezTo>
                    <a:cubicBezTo>
                      <a:pt x="40005" y="-901"/>
                      <a:pt x="51435" y="11482"/>
                      <a:pt x="51435" y="257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3330126" y="-1224606"/>
                <a:ext cx="91038" cy="91038"/>
              </a:xfrm>
              <a:custGeom>
                <a:rect b="b" l="l" r="r" t="t"/>
                <a:pathLst>
                  <a:path extrusionOk="0" h="51434" w="51434">
                    <a:moveTo>
                      <a:pt x="51435" y="25718"/>
                    </a:moveTo>
                    <a:cubicBezTo>
                      <a:pt x="51435" y="39921"/>
                      <a:pt x="39921" y="51435"/>
                      <a:pt x="25718" y="51435"/>
                    </a:cubicBezTo>
                    <a:cubicBezTo>
                      <a:pt x="11514" y="51435"/>
                      <a:pt x="0" y="39921"/>
                      <a:pt x="0" y="25718"/>
                    </a:cubicBezTo>
                    <a:cubicBezTo>
                      <a:pt x="0" y="11514"/>
                      <a:pt x="11514" y="0"/>
                      <a:pt x="25718" y="0"/>
                    </a:cubicBezTo>
                    <a:cubicBezTo>
                      <a:pt x="39921" y="0"/>
                      <a:pt x="51435" y="11514"/>
                      <a:pt x="51435" y="257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3"/>
              <p:cNvSpPr/>
              <p:nvPr/>
            </p:nvSpPr>
            <p:spPr>
              <a:xfrm>
                <a:off x="2116362" y="-3267623"/>
                <a:ext cx="91040" cy="91038"/>
              </a:xfrm>
              <a:custGeom>
                <a:rect b="b" l="l" r="r" t="t"/>
                <a:pathLst>
                  <a:path extrusionOk="0" h="51434" w="51435">
                    <a:moveTo>
                      <a:pt x="51435" y="25718"/>
                    </a:moveTo>
                    <a:cubicBezTo>
                      <a:pt x="51435" y="40005"/>
                      <a:pt x="40005" y="51435"/>
                      <a:pt x="25718" y="51435"/>
                    </a:cubicBezTo>
                    <a:cubicBezTo>
                      <a:pt x="11430" y="51435"/>
                      <a:pt x="0" y="40005"/>
                      <a:pt x="0" y="25718"/>
                    </a:cubicBezTo>
                    <a:cubicBezTo>
                      <a:pt x="0" y="11430"/>
                      <a:pt x="11430" y="0"/>
                      <a:pt x="25718" y="0"/>
                    </a:cubicBezTo>
                    <a:cubicBezTo>
                      <a:pt x="40005" y="0"/>
                      <a:pt x="51435" y="11430"/>
                      <a:pt x="51435" y="257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" name="Google Shape;118;p3"/>
              <p:cNvSpPr/>
              <p:nvPr/>
            </p:nvSpPr>
            <p:spPr>
              <a:xfrm>
                <a:off x="3422843" y="-3309984"/>
                <a:ext cx="91040" cy="91038"/>
              </a:xfrm>
              <a:custGeom>
                <a:rect b="b" l="l" r="r" t="t"/>
                <a:pathLst>
                  <a:path extrusionOk="0" h="51434" w="51435">
                    <a:moveTo>
                      <a:pt x="51435" y="25718"/>
                    </a:moveTo>
                    <a:cubicBezTo>
                      <a:pt x="51435" y="40005"/>
                      <a:pt x="40005" y="51435"/>
                      <a:pt x="25718" y="51435"/>
                    </a:cubicBezTo>
                    <a:cubicBezTo>
                      <a:pt x="11430" y="51435"/>
                      <a:pt x="0" y="40005"/>
                      <a:pt x="0" y="25718"/>
                    </a:cubicBezTo>
                    <a:cubicBezTo>
                      <a:pt x="0" y="11430"/>
                      <a:pt x="11430" y="0"/>
                      <a:pt x="25718" y="0"/>
                    </a:cubicBezTo>
                    <a:cubicBezTo>
                      <a:pt x="40005" y="0"/>
                      <a:pt x="51435" y="11430"/>
                      <a:pt x="51435" y="257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2672667" y="-2903480"/>
                <a:ext cx="64063" cy="64063"/>
              </a:xfrm>
              <a:custGeom>
                <a:rect b="b" l="l" r="r" t="t"/>
                <a:pathLst>
                  <a:path extrusionOk="0" h="36194" w="36194">
                    <a:moveTo>
                      <a:pt x="36195" y="18098"/>
                    </a:moveTo>
                    <a:cubicBezTo>
                      <a:pt x="36195" y="28575"/>
                      <a:pt x="27623" y="36195"/>
                      <a:pt x="18098" y="36195"/>
                    </a:cubicBezTo>
                    <a:cubicBezTo>
                      <a:pt x="8573" y="36195"/>
                      <a:pt x="0" y="27623"/>
                      <a:pt x="0" y="18098"/>
                    </a:cubicBezTo>
                    <a:cubicBezTo>
                      <a:pt x="0" y="7620"/>
                      <a:pt x="8573" y="0"/>
                      <a:pt x="18098" y="0"/>
                    </a:cubicBezTo>
                    <a:cubicBezTo>
                      <a:pt x="27623" y="0"/>
                      <a:pt x="36195" y="8573"/>
                      <a:pt x="36195" y="180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389127" y="-2608677"/>
                <a:ext cx="64065" cy="64065"/>
              </a:xfrm>
              <a:custGeom>
                <a:rect b="b" l="l" r="r" t="t"/>
                <a:pathLst>
                  <a:path extrusionOk="0" h="36195" w="36195">
                    <a:moveTo>
                      <a:pt x="36195" y="18098"/>
                    </a:moveTo>
                    <a:cubicBezTo>
                      <a:pt x="36195" y="28575"/>
                      <a:pt x="27623" y="36195"/>
                      <a:pt x="18098" y="36195"/>
                    </a:cubicBezTo>
                    <a:cubicBezTo>
                      <a:pt x="7620" y="36195"/>
                      <a:pt x="0" y="27623"/>
                      <a:pt x="0" y="18098"/>
                    </a:cubicBezTo>
                    <a:cubicBezTo>
                      <a:pt x="0" y="7620"/>
                      <a:pt x="8573" y="0"/>
                      <a:pt x="18098" y="0"/>
                    </a:cubicBezTo>
                    <a:cubicBezTo>
                      <a:pt x="28575" y="0"/>
                      <a:pt x="36195" y="8573"/>
                      <a:pt x="36195" y="180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2640638" y="-1244621"/>
                <a:ext cx="64063" cy="64065"/>
              </a:xfrm>
              <a:custGeom>
                <a:rect b="b" l="l" r="r" t="t"/>
                <a:pathLst>
                  <a:path extrusionOk="0" h="36195" w="36194">
                    <a:moveTo>
                      <a:pt x="36195" y="18098"/>
                    </a:moveTo>
                    <a:cubicBezTo>
                      <a:pt x="36195" y="28575"/>
                      <a:pt x="27622" y="36195"/>
                      <a:pt x="18097" y="36195"/>
                    </a:cubicBezTo>
                    <a:cubicBezTo>
                      <a:pt x="7620" y="36195"/>
                      <a:pt x="0" y="27623"/>
                      <a:pt x="0" y="18098"/>
                    </a:cubicBezTo>
                    <a:cubicBezTo>
                      <a:pt x="0" y="7620"/>
                      <a:pt x="8572" y="0"/>
                      <a:pt x="18097" y="0"/>
                    </a:cubicBezTo>
                    <a:cubicBezTo>
                      <a:pt x="27622" y="0"/>
                      <a:pt x="36195" y="8573"/>
                      <a:pt x="36195" y="180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Google Shape;122;p3"/>
              <p:cNvSpPr/>
              <p:nvPr/>
            </p:nvSpPr>
            <p:spPr>
              <a:xfrm>
                <a:off x="2837880" y="-2130084"/>
                <a:ext cx="40460" cy="40646"/>
              </a:xfrm>
              <a:custGeom>
                <a:rect b="b" l="l" r="r" t="t"/>
                <a:pathLst>
                  <a:path extrusionOk="0" h="22964" w="22859">
                    <a:moveTo>
                      <a:pt x="22860" y="11534"/>
                    </a:moveTo>
                    <a:cubicBezTo>
                      <a:pt x="22860" y="18202"/>
                      <a:pt x="17145" y="22964"/>
                      <a:pt x="11430" y="22964"/>
                    </a:cubicBezTo>
                    <a:cubicBezTo>
                      <a:pt x="4763" y="22964"/>
                      <a:pt x="0" y="17249"/>
                      <a:pt x="0" y="11534"/>
                    </a:cubicBezTo>
                    <a:cubicBezTo>
                      <a:pt x="0" y="4867"/>
                      <a:pt x="5715" y="104"/>
                      <a:pt x="11430" y="104"/>
                    </a:cubicBezTo>
                    <a:cubicBezTo>
                      <a:pt x="17145" y="-848"/>
                      <a:pt x="22860" y="4867"/>
                      <a:pt x="22860" y="115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2684468" y="-754043"/>
                <a:ext cx="40462" cy="40460"/>
              </a:xfrm>
              <a:custGeom>
                <a:rect b="b" l="l" r="r" t="t"/>
                <a:pathLst>
                  <a:path extrusionOk="0" h="22859" w="22860">
                    <a:moveTo>
                      <a:pt x="22860" y="11430"/>
                    </a:moveTo>
                    <a:cubicBezTo>
                      <a:pt x="22860" y="17743"/>
                      <a:pt x="17743" y="22860"/>
                      <a:pt x="11430" y="22860"/>
                    </a:cubicBezTo>
                    <a:cubicBezTo>
                      <a:pt x="5117" y="22860"/>
                      <a:pt x="0" y="17743"/>
                      <a:pt x="0" y="11430"/>
                    </a:cubicBezTo>
                    <a:cubicBezTo>
                      <a:pt x="0" y="5117"/>
                      <a:pt x="5117" y="0"/>
                      <a:pt x="11430" y="0"/>
                    </a:cubicBezTo>
                    <a:cubicBezTo>
                      <a:pt x="17743" y="0"/>
                      <a:pt x="22860" y="5117"/>
                      <a:pt x="22860" y="1143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2858110" y="-998704"/>
                <a:ext cx="40460" cy="40460"/>
              </a:xfrm>
              <a:custGeom>
                <a:rect b="b" l="l" r="r" t="t"/>
                <a:pathLst>
                  <a:path extrusionOk="0" h="22859" w="22859">
                    <a:moveTo>
                      <a:pt x="22860" y="11430"/>
                    </a:moveTo>
                    <a:cubicBezTo>
                      <a:pt x="22860" y="17743"/>
                      <a:pt x="17743" y="22860"/>
                      <a:pt x="11430" y="22860"/>
                    </a:cubicBezTo>
                    <a:cubicBezTo>
                      <a:pt x="5117" y="22860"/>
                      <a:pt x="0" y="17743"/>
                      <a:pt x="0" y="11430"/>
                    </a:cubicBezTo>
                    <a:cubicBezTo>
                      <a:pt x="0" y="5117"/>
                      <a:pt x="5117" y="0"/>
                      <a:pt x="11430" y="0"/>
                    </a:cubicBezTo>
                    <a:cubicBezTo>
                      <a:pt x="17743" y="0"/>
                      <a:pt x="22860" y="5117"/>
                      <a:pt x="22860" y="1143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434644" y="-700313"/>
                <a:ext cx="40460" cy="40462"/>
              </a:xfrm>
              <a:custGeom>
                <a:rect b="b" l="l" r="r" t="t"/>
                <a:pathLst>
                  <a:path extrusionOk="0" h="22860" w="22859">
                    <a:moveTo>
                      <a:pt x="22860" y="11430"/>
                    </a:moveTo>
                    <a:cubicBezTo>
                      <a:pt x="22860" y="18098"/>
                      <a:pt x="17145" y="22860"/>
                      <a:pt x="11430" y="22860"/>
                    </a:cubicBezTo>
                    <a:cubicBezTo>
                      <a:pt x="4763" y="22860"/>
                      <a:pt x="0" y="17145"/>
                      <a:pt x="0" y="11430"/>
                    </a:cubicBezTo>
                    <a:cubicBezTo>
                      <a:pt x="0" y="4763"/>
                      <a:pt x="5715" y="0"/>
                      <a:pt x="11430" y="0"/>
                    </a:cubicBezTo>
                    <a:cubicBezTo>
                      <a:pt x="17145" y="0"/>
                      <a:pt x="22860" y="4763"/>
                      <a:pt x="22860" y="1143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>
                <a:off x="1040148" y="-1652898"/>
                <a:ext cx="151733" cy="151733"/>
              </a:xfrm>
              <a:custGeom>
                <a:rect b="b" l="l" r="r" t="t"/>
                <a:pathLst>
                  <a:path extrusionOk="0" h="85725" w="85725">
                    <a:moveTo>
                      <a:pt x="85725" y="42862"/>
                    </a:moveTo>
                    <a:cubicBezTo>
                      <a:pt x="85725" y="66535"/>
                      <a:pt x="66535" y="85725"/>
                      <a:pt x="42863" y="85725"/>
                    </a:cubicBezTo>
                    <a:cubicBezTo>
                      <a:pt x="19190" y="85725"/>
                      <a:pt x="0" y="66535"/>
                      <a:pt x="0" y="42862"/>
                    </a:cubicBezTo>
                    <a:cubicBezTo>
                      <a:pt x="0" y="19190"/>
                      <a:pt x="19190" y="0"/>
                      <a:pt x="42863" y="0"/>
                    </a:cubicBezTo>
                    <a:cubicBezTo>
                      <a:pt x="66535" y="0"/>
                      <a:pt x="85725" y="19190"/>
                      <a:pt x="85725" y="428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>
                <a:off x="1116009" y="-2917274"/>
                <a:ext cx="151733" cy="151733"/>
              </a:xfrm>
              <a:custGeom>
                <a:rect b="b" l="l" r="r" t="t"/>
                <a:pathLst>
                  <a:path extrusionOk="0" h="85725" w="85725">
                    <a:moveTo>
                      <a:pt x="85725" y="42863"/>
                    </a:moveTo>
                    <a:cubicBezTo>
                      <a:pt x="85725" y="66535"/>
                      <a:pt x="66535" y="85725"/>
                      <a:pt x="42863" y="85725"/>
                    </a:cubicBezTo>
                    <a:cubicBezTo>
                      <a:pt x="19190" y="85725"/>
                      <a:pt x="0" y="66535"/>
                      <a:pt x="0" y="42863"/>
                    </a:cubicBezTo>
                    <a:cubicBezTo>
                      <a:pt x="0" y="19190"/>
                      <a:pt x="19190" y="0"/>
                      <a:pt x="42863" y="0"/>
                    </a:cubicBezTo>
                    <a:cubicBezTo>
                      <a:pt x="66535" y="0"/>
                      <a:pt x="85725" y="19190"/>
                      <a:pt x="85725" y="4286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" name="Google Shape;128;p3"/>
              <p:cNvSpPr/>
              <p:nvPr/>
            </p:nvSpPr>
            <p:spPr>
              <a:xfrm>
                <a:off x="1867861" y="-2566712"/>
                <a:ext cx="91040" cy="91130"/>
              </a:xfrm>
              <a:custGeom>
                <a:rect b="b" l="l" r="r" t="t"/>
                <a:pathLst>
                  <a:path extrusionOk="0" h="51486" w="51435">
                    <a:moveTo>
                      <a:pt x="51435" y="25769"/>
                    </a:moveTo>
                    <a:cubicBezTo>
                      <a:pt x="51435" y="40057"/>
                      <a:pt x="40005" y="51487"/>
                      <a:pt x="25718" y="51487"/>
                    </a:cubicBezTo>
                    <a:cubicBezTo>
                      <a:pt x="11430" y="51487"/>
                      <a:pt x="0" y="40057"/>
                      <a:pt x="0" y="25769"/>
                    </a:cubicBezTo>
                    <a:cubicBezTo>
                      <a:pt x="0" y="11482"/>
                      <a:pt x="11430" y="52"/>
                      <a:pt x="25718" y="52"/>
                    </a:cubicBezTo>
                    <a:cubicBezTo>
                      <a:pt x="40005" y="-901"/>
                      <a:pt x="51435" y="11482"/>
                      <a:pt x="51435" y="257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3"/>
              <p:cNvSpPr/>
              <p:nvPr/>
            </p:nvSpPr>
            <p:spPr>
              <a:xfrm>
                <a:off x="1197218" y="-3716821"/>
                <a:ext cx="91040" cy="91038"/>
              </a:xfrm>
              <a:custGeom>
                <a:rect b="b" l="l" r="r" t="t"/>
                <a:pathLst>
                  <a:path extrusionOk="0" h="51434" w="51435">
                    <a:moveTo>
                      <a:pt x="51435" y="25718"/>
                    </a:moveTo>
                    <a:cubicBezTo>
                      <a:pt x="51435" y="40005"/>
                      <a:pt x="40005" y="51435"/>
                      <a:pt x="25718" y="51435"/>
                    </a:cubicBezTo>
                    <a:cubicBezTo>
                      <a:pt x="11430" y="51435"/>
                      <a:pt x="0" y="40005"/>
                      <a:pt x="0" y="25718"/>
                    </a:cubicBezTo>
                    <a:cubicBezTo>
                      <a:pt x="0" y="11430"/>
                      <a:pt x="11430" y="0"/>
                      <a:pt x="25718" y="0"/>
                    </a:cubicBezTo>
                    <a:cubicBezTo>
                      <a:pt x="40005" y="0"/>
                      <a:pt x="51435" y="11430"/>
                      <a:pt x="51435" y="257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3"/>
              <p:cNvSpPr/>
              <p:nvPr/>
            </p:nvSpPr>
            <p:spPr>
              <a:xfrm>
                <a:off x="1702656" y="-3564634"/>
                <a:ext cx="64063" cy="64063"/>
              </a:xfrm>
              <a:custGeom>
                <a:rect b="b" l="l" r="r" t="t"/>
                <a:pathLst>
                  <a:path extrusionOk="0" h="36194" w="36194">
                    <a:moveTo>
                      <a:pt x="36195" y="18098"/>
                    </a:moveTo>
                    <a:cubicBezTo>
                      <a:pt x="36195" y="28575"/>
                      <a:pt x="27623" y="36195"/>
                      <a:pt x="18098" y="36195"/>
                    </a:cubicBezTo>
                    <a:cubicBezTo>
                      <a:pt x="8573" y="36195"/>
                      <a:pt x="0" y="27623"/>
                      <a:pt x="0" y="18098"/>
                    </a:cubicBezTo>
                    <a:cubicBezTo>
                      <a:pt x="0" y="7620"/>
                      <a:pt x="8573" y="0"/>
                      <a:pt x="18098" y="0"/>
                    </a:cubicBezTo>
                    <a:cubicBezTo>
                      <a:pt x="27623" y="0"/>
                      <a:pt x="36195" y="8573"/>
                      <a:pt x="36195" y="180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" name="Google Shape;131;p3"/>
              <p:cNvSpPr/>
              <p:nvPr/>
            </p:nvSpPr>
            <p:spPr>
              <a:xfrm>
                <a:off x="1670626" y="-1905775"/>
                <a:ext cx="64063" cy="64065"/>
              </a:xfrm>
              <a:custGeom>
                <a:rect b="b" l="l" r="r" t="t"/>
                <a:pathLst>
                  <a:path extrusionOk="0" h="36195" w="36194">
                    <a:moveTo>
                      <a:pt x="36195" y="18098"/>
                    </a:moveTo>
                    <a:cubicBezTo>
                      <a:pt x="36195" y="28575"/>
                      <a:pt x="27622" y="36195"/>
                      <a:pt x="18097" y="36195"/>
                    </a:cubicBezTo>
                    <a:cubicBezTo>
                      <a:pt x="7620" y="36195"/>
                      <a:pt x="0" y="27623"/>
                      <a:pt x="0" y="18098"/>
                    </a:cubicBezTo>
                    <a:cubicBezTo>
                      <a:pt x="0" y="7620"/>
                      <a:pt x="8572" y="0"/>
                      <a:pt x="18097" y="0"/>
                    </a:cubicBezTo>
                    <a:cubicBezTo>
                      <a:pt x="27622" y="0"/>
                      <a:pt x="36195" y="8573"/>
                      <a:pt x="36195" y="180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2154442" y="-1349449"/>
                <a:ext cx="64065" cy="64065"/>
              </a:xfrm>
              <a:custGeom>
                <a:rect b="b" l="l" r="r" t="t"/>
                <a:pathLst>
                  <a:path extrusionOk="0" h="36195" w="36195">
                    <a:moveTo>
                      <a:pt x="36195" y="18098"/>
                    </a:moveTo>
                    <a:cubicBezTo>
                      <a:pt x="36195" y="28575"/>
                      <a:pt x="27623" y="36195"/>
                      <a:pt x="18098" y="36195"/>
                    </a:cubicBezTo>
                    <a:cubicBezTo>
                      <a:pt x="8573" y="36195"/>
                      <a:pt x="0" y="27623"/>
                      <a:pt x="0" y="18098"/>
                    </a:cubicBezTo>
                    <a:cubicBezTo>
                      <a:pt x="0" y="7620"/>
                      <a:pt x="8573" y="0"/>
                      <a:pt x="18098" y="0"/>
                    </a:cubicBezTo>
                    <a:cubicBezTo>
                      <a:pt x="27623" y="0"/>
                      <a:pt x="36195" y="8573"/>
                      <a:pt x="36195" y="180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999690" y="-3460112"/>
                <a:ext cx="40460" cy="40460"/>
              </a:xfrm>
              <a:custGeom>
                <a:rect b="b" l="l" r="r" t="t"/>
                <a:pathLst>
                  <a:path extrusionOk="0" h="22859" w="22859">
                    <a:moveTo>
                      <a:pt x="22860" y="11430"/>
                    </a:moveTo>
                    <a:cubicBezTo>
                      <a:pt x="22860" y="18097"/>
                      <a:pt x="17145" y="22860"/>
                      <a:pt x="11430" y="22860"/>
                    </a:cubicBezTo>
                    <a:cubicBezTo>
                      <a:pt x="4763" y="22860"/>
                      <a:pt x="0" y="17145"/>
                      <a:pt x="0" y="11430"/>
                    </a:cubicBezTo>
                    <a:cubicBezTo>
                      <a:pt x="0" y="4763"/>
                      <a:pt x="5715" y="0"/>
                      <a:pt x="11430" y="0"/>
                    </a:cubicBezTo>
                    <a:cubicBezTo>
                      <a:pt x="17145" y="0"/>
                      <a:pt x="22860" y="4763"/>
                      <a:pt x="22860" y="1143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814255" y="-2239570"/>
                <a:ext cx="40460" cy="40462"/>
              </a:xfrm>
              <a:custGeom>
                <a:rect b="b" l="l" r="r" t="t"/>
                <a:pathLst>
                  <a:path extrusionOk="0" h="22860" w="22859">
                    <a:moveTo>
                      <a:pt x="22860" y="11430"/>
                    </a:moveTo>
                    <a:cubicBezTo>
                      <a:pt x="22860" y="18098"/>
                      <a:pt x="17145" y="22860"/>
                      <a:pt x="11430" y="22860"/>
                    </a:cubicBezTo>
                    <a:cubicBezTo>
                      <a:pt x="4763" y="22860"/>
                      <a:pt x="0" y="17145"/>
                      <a:pt x="0" y="11430"/>
                    </a:cubicBezTo>
                    <a:cubicBezTo>
                      <a:pt x="0" y="4763"/>
                      <a:pt x="5715" y="0"/>
                      <a:pt x="11430" y="0"/>
                    </a:cubicBezTo>
                    <a:cubicBezTo>
                      <a:pt x="17145" y="0"/>
                      <a:pt x="22860" y="4763"/>
                      <a:pt x="22860" y="1143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1714457" y="-1415196"/>
                <a:ext cx="40462" cy="40460"/>
              </a:xfrm>
              <a:custGeom>
                <a:rect b="b" l="l" r="r" t="t"/>
                <a:pathLst>
                  <a:path extrusionOk="0" h="22859" w="22860">
                    <a:moveTo>
                      <a:pt x="22860" y="11430"/>
                    </a:moveTo>
                    <a:cubicBezTo>
                      <a:pt x="22860" y="17743"/>
                      <a:pt x="17743" y="22860"/>
                      <a:pt x="11430" y="22860"/>
                    </a:cubicBezTo>
                    <a:cubicBezTo>
                      <a:pt x="5117" y="22860"/>
                      <a:pt x="0" y="17743"/>
                      <a:pt x="0" y="11430"/>
                    </a:cubicBezTo>
                    <a:cubicBezTo>
                      <a:pt x="0" y="5117"/>
                      <a:pt x="5117" y="0"/>
                      <a:pt x="11430" y="0"/>
                    </a:cubicBezTo>
                    <a:cubicBezTo>
                      <a:pt x="17743" y="0"/>
                      <a:pt x="22860" y="5117"/>
                      <a:pt x="22860" y="1143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1326301" y="-801568"/>
                <a:ext cx="151733" cy="151733"/>
              </a:xfrm>
              <a:custGeom>
                <a:rect b="b" l="l" r="r" t="t"/>
                <a:pathLst>
                  <a:path extrusionOk="0" h="85725" w="85725">
                    <a:moveTo>
                      <a:pt x="85725" y="42862"/>
                    </a:moveTo>
                    <a:cubicBezTo>
                      <a:pt x="85725" y="66535"/>
                      <a:pt x="66535" y="85725"/>
                      <a:pt x="42862" y="85725"/>
                    </a:cubicBezTo>
                    <a:cubicBezTo>
                      <a:pt x="19190" y="85725"/>
                      <a:pt x="0" y="66535"/>
                      <a:pt x="0" y="42862"/>
                    </a:cubicBezTo>
                    <a:cubicBezTo>
                      <a:pt x="0" y="19190"/>
                      <a:pt x="19190" y="0"/>
                      <a:pt x="42862" y="0"/>
                    </a:cubicBezTo>
                    <a:cubicBezTo>
                      <a:pt x="66535" y="0"/>
                      <a:pt x="85725" y="19190"/>
                      <a:pt x="85725" y="428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768309" y="-865631"/>
                <a:ext cx="64065" cy="64065"/>
              </a:xfrm>
              <a:custGeom>
                <a:rect b="b" l="l" r="r" t="t"/>
                <a:pathLst>
                  <a:path extrusionOk="0" h="36195" w="36195">
                    <a:moveTo>
                      <a:pt x="36195" y="18098"/>
                    </a:moveTo>
                    <a:cubicBezTo>
                      <a:pt x="36195" y="28575"/>
                      <a:pt x="27623" y="36195"/>
                      <a:pt x="18098" y="36195"/>
                    </a:cubicBezTo>
                    <a:cubicBezTo>
                      <a:pt x="8573" y="36195"/>
                      <a:pt x="0" y="27623"/>
                      <a:pt x="0" y="18098"/>
                    </a:cubicBezTo>
                    <a:cubicBezTo>
                      <a:pt x="0" y="7620"/>
                      <a:pt x="8573" y="0"/>
                      <a:pt x="18098" y="0"/>
                    </a:cubicBezTo>
                    <a:cubicBezTo>
                      <a:pt x="27623" y="0"/>
                      <a:pt x="36195" y="8573"/>
                      <a:pt x="36195" y="180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1506749" y="-168341"/>
                <a:ext cx="40462" cy="40460"/>
              </a:xfrm>
              <a:custGeom>
                <a:rect b="b" l="l" r="r" t="t"/>
                <a:pathLst>
                  <a:path extrusionOk="0" h="22859" w="22860">
                    <a:moveTo>
                      <a:pt x="22860" y="11430"/>
                    </a:moveTo>
                    <a:cubicBezTo>
                      <a:pt x="22860" y="17743"/>
                      <a:pt x="17743" y="22860"/>
                      <a:pt x="11430" y="22860"/>
                    </a:cubicBezTo>
                    <a:cubicBezTo>
                      <a:pt x="5117" y="22860"/>
                      <a:pt x="0" y="17743"/>
                      <a:pt x="0" y="11430"/>
                    </a:cubicBezTo>
                    <a:cubicBezTo>
                      <a:pt x="0" y="5117"/>
                      <a:pt x="5117" y="0"/>
                      <a:pt x="11430" y="0"/>
                    </a:cubicBezTo>
                    <a:cubicBezTo>
                      <a:pt x="17743" y="0"/>
                      <a:pt x="22860" y="5117"/>
                      <a:pt x="22860" y="1143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4156886" y="-1440944"/>
                <a:ext cx="151733" cy="151733"/>
              </a:xfrm>
              <a:custGeom>
                <a:rect b="b" l="l" r="r" t="t"/>
                <a:pathLst>
                  <a:path extrusionOk="0" h="85725" w="85725">
                    <a:moveTo>
                      <a:pt x="85725" y="42862"/>
                    </a:moveTo>
                    <a:cubicBezTo>
                      <a:pt x="85725" y="66535"/>
                      <a:pt x="66535" y="85725"/>
                      <a:pt x="42863" y="85725"/>
                    </a:cubicBezTo>
                    <a:cubicBezTo>
                      <a:pt x="19190" y="85725"/>
                      <a:pt x="0" y="66535"/>
                      <a:pt x="0" y="42862"/>
                    </a:cubicBezTo>
                    <a:cubicBezTo>
                      <a:pt x="0" y="19190"/>
                      <a:pt x="19190" y="0"/>
                      <a:pt x="42863" y="0"/>
                    </a:cubicBezTo>
                    <a:cubicBezTo>
                      <a:pt x="66535" y="0"/>
                      <a:pt x="85725" y="19190"/>
                      <a:pt x="85725" y="428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4232746" y="-2705319"/>
                <a:ext cx="151733" cy="151733"/>
              </a:xfrm>
              <a:custGeom>
                <a:rect b="b" l="l" r="r" t="t"/>
                <a:pathLst>
                  <a:path extrusionOk="0" h="85725" w="85725">
                    <a:moveTo>
                      <a:pt x="85725" y="42863"/>
                    </a:moveTo>
                    <a:cubicBezTo>
                      <a:pt x="85725" y="66535"/>
                      <a:pt x="66535" y="85725"/>
                      <a:pt x="42863" y="85725"/>
                    </a:cubicBezTo>
                    <a:cubicBezTo>
                      <a:pt x="19190" y="85725"/>
                      <a:pt x="0" y="66535"/>
                      <a:pt x="0" y="42863"/>
                    </a:cubicBezTo>
                    <a:cubicBezTo>
                      <a:pt x="0" y="19190"/>
                      <a:pt x="19190" y="0"/>
                      <a:pt x="42863" y="0"/>
                    </a:cubicBezTo>
                    <a:cubicBezTo>
                      <a:pt x="66535" y="0"/>
                      <a:pt x="85725" y="19190"/>
                      <a:pt x="85725" y="4286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4263088" y="-3716822"/>
                <a:ext cx="91040" cy="91038"/>
              </a:xfrm>
              <a:custGeom>
                <a:rect b="b" l="l" r="r" t="t"/>
                <a:pathLst>
                  <a:path extrusionOk="0" h="51434" w="51435">
                    <a:moveTo>
                      <a:pt x="51435" y="25718"/>
                    </a:moveTo>
                    <a:cubicBezTo>
                      <a:pt x="51435" y="40005"/>
                      <a:pt x="40005" y="51435"/>
                      <a:pt x="25718" y="51435"/>
                    </a:cubicBezTo>
                    <a:cubicBezTo>
                      <a:pt x="11430" y="51435"/>
                      <a:pt x="0" y="40005"/>
                      <a:pt x="0" y="25718"/>
                    </a:cubicBezTo>
                    <a:cubicBezTo>
                      <a:pt x="0" y="11430"/>
                      <a:pt x="11430" y="0"/>
                      <a:pt x="25718" y="0"/>
                    </a:cubicBezTo>
                    <a:cubicBezTo>
                      <a:pt x="40005" y="0"/>
                      <a:pt x="51435" y="11430"/>
                      <a:pt x="51435" y="257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4116427" y="-3248158"/>
                <a:ext cx="40460" cy="40460"/>
              </a:xfrm>
              <a:custGeom>
                <a:rect b="b" l="l" r="r" t="t"/>
                <a:pathLst>
                  <a:path extrusionOk="0" h="22859" w="22859">
                    <a:moveTo>
                      <a:pt x="22860" y="11430"/>
                    </a:moveTo>
                    <a:cubicBezTo>
                      <a:pt x="22860" y="18097"/>
                      <a:pt x="17145" y="22860"/>
                      <a:pt x="11430" y="22860"/>
                    </a:cubicBezTo>
                    <a:cubicBezTo>
                      <a:pt x="4763" y="22860"/>
                      <a:pt x="0" y="17145"/>
                      <a:pt x="0" y="11430"/>
                    </a:cubicBezTo>
                    <a:cubicBezTo>
                      <a:pt x="0" y="4763"/>
                      <a:pt x="5715" y="0"/>
                      <a:pt x="11430" y="0"/>
                    </a:cubicBezTo>
                    <a:cubicBezTo>
                      <a:pt x="17145" y="0"/>
                      <a:pt x="22860" y="4763"/>
                      <a:pt x="22860" y="1143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930992" y="-2027615"/>
                <a:ext cx="40460" cy="40462"/>
              </a:xfrm>
              <a:custGeom>
                <a:rect b="b" l="l" r="r" t="t"/>
                <a:pathLst>
                  <a:path extrusionOk="0" h="22860" w="22859">
                    <a:moveTo>
                      <a:pt x="22860" y="11430"/>
                    </a:moveTo>
                    <a:cubicBezTo>
                      <a:pt x="22860" y="18098"/>
                      <a:pt x="17145" y="22860"/>
                      <a:pt x="11430" y="22860"/>
                    </a:cubicBezTo>
                    <a:cubicBezTo>
                      <a:pt x="4763" y="22860"/>
                      <a:pt x="0" y="17145"/>
                      <a:pt x="0" y="11430"/>
                    </a:cubicBezTo>
                    <a:cubicBezTo>
                      <a:pt x="0" y="4763"/>
                      <a:pt x="5715" y="0"/>
                      <a:pt x="11430" y="0"/>
                    </a:cubicBezTo>
                    <a:cubicBezTo>
                      <a:pt x="17145" y="0"/>
                      <a:pt x="22860" y="4763"/>
                      <a:pt x="22860" y="1143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4443038" y="-589613"/>
                <a:ext cx="151733" cy="151733"/>
              </a:xfrm>
              <a:custGeom>
                <a:rect b="b" l="l" r="r" t="t"/>
                <a:pathLst>
                  <a:path extrusionOk="0" h="85725" w="85725">
                    <a:moveTo>
                      <a:pt x="85725" y="42862"/>
                    </a:moveTo>
                    <a:cubicBezTo>
                      <a:pt x="85725" y="66535"/>
                      <a:pt x="66535" y="85725"/>
                      <a:pt x="42862" y="85725"/>
                    </a:cubicBezTo>
                    <a:cubicBezTo>
                      <a:pt x="19190" y="85725"/>
                      <a:pt x="0" y="66535"/>
                      <a:pt x="0" y="42862"/>
                    </a:cubicBezTo>
                    <a:cubicBezTo>
                      <a:pt x="0" y="19190"/>
                      <a:pt x="19190" y="0"/>
                      <a:pt x="42862" y="0"/>
                    </a:cubicBezTo>
                    <a:cubicBezTo>
                      <a:pt x="66535" y="0"/>
                      <a:pt x="85725" y="19190"/>
                      <a:pt x="85725" y="428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3885046" y="-653677"/>
                <a:ext cx="64065" cy="64065"/>
              </a:xfrm>
              <a:custGeom>
                <a:rect b="b" l="l" r="r" t="t"/>
                <a:pathLst>
                  <a:path extrusionOk="0" h="36195" w="36195">
                    <a:moveTo>
                      <a:pt x="36195" y="18098"/>
                    </a:moveTo>
                    <a:cubicBezTo>
                      <a:pt x="36195" y="28575"/>
                      <a:pt x="27623" y="36195"/>
                      <a:pt x="18098" y="36195"/>
                    </a:cubicBezTo>
                    <a:cubicBezTo>
                      <a:pt x="8573" y="36195"/>
                      <a:pt x="0" y="27623"/>
                      <a:pt x="0" y="18098"/>
                    </a:cubicBezTo>
                    <a:cubicBezTo>
                      <a:pt x="0" y="7620"/>
                      <a:pt x="8573" y="0"/>
                      <a:pt x="18098" y="0"/>
                    </a:cubicBezTo>
                    <a:cubicBezTo>
                      <a:pt x="27623" y="0"/>
                      <a:pt x="36195" y="8573"/>
                      <a:pt x="36195" y="180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2676015" y="-3574665"/>
                <a:ext cx="151733" cy="151733"/>
              </a:xfrm>
              <a:custGeom>
                <a:rect b="b" l="l" r="r" t="t"/>
                <a:pathLst>
                  <a:path extrusionOk="0" h="85725" w="85725">
                    <a:moveTo>
                      <a:pt x="85725" y="42862"/>
                    </a:moveTo>
                    <a:cubicBezTo>
                      <a:pt x="85725" y="66535"/>
                      <a:pt x="66535" y="85725"/>
                      <a:pt x="42863" y="85725"/>
                    </a:cubicBezTo>
                    <a:cubicBezTo>
                      <a:pt x="19190" y="85725"/>
                      <a:pt x="0" y="66535"/>
                      <a:pt x="0" y="42862"/>
                    </a:cubicBezTo>
                    <a:cubicBezTo>
                      <a:pt x="0" y="19190"/>
                      <a:pt x="19190" y="0"/>
                      <a:pt x="42863" y="0"/>
                    </a:cubicBezTo>
                    <a:cubicBezTo>
                      <a:pt x="66535" y="0"/>
                      <a:pt x="85725" y="19190"/>
                      <a:pt x="85725" y="428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47" name="Google Shape;147;p3"/>
            <p:cNvSpPr/>
            <p:nvPr/>
          </p:nvSpPr>
          <p:spPr>
            <a:xfrm>
              <a:off x="11398340" y="1892685"/>
              <a:ext cx="151733" cy="151733"/>
            </a:xfrm>
            <a:custGeom>
              <a:rect b="b" l="l" r="r" t="t"/>
              <a:pathLst>
                <a:path extrusionOk="0" h="85725" w="85725">
                  <a:moveTo>
                    <a:pt x="85725" y="42862"/>
                  </a:moveTo>
                  <a:cubicBezTo>
                    <a:pt x="85725" y="66535"/>
                    <a:pt x="66535" y="85725"/>
                    <a:pt x="42863" y="85725"/>
                  </a:cubicBezTo>
                  <a:cubicBezTo>
                    <a:pt x="19190" y="85725"/>
                    <a:pt x="0" y="66535"/>
                    <a:pt x="0" y="42862"/>
                  </a:cubicBezTo>
                  <a:cubicBezTo>
                    <a:pt x="0" y="19190"/>
                    <a:pt x="19190" y="0"/>
                    <a:pt x="42863" y="0"/>
                  </a:cubicBezTo>
                  <a:cubicBezTo>
                    <a:pt x="66535" y="0"/>
                    <a:pt x="85725" y="19190"/>
                    <a:pt x="85725" y="428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9970484" y="2951606"/>
              <a:ext cx="151733" cy="151733"/>
            </a:xfrm>
            <a:custGeom>
              <a:rect b="b" l="l" r="r" t="t"/>
              <a:pathLst>
                <a:path extrusionOk="0" h="85725" w="85725">
                  <a:moveTo>
                    <a:pt x="85725" y="42862"/>
                  </a:moveTo>
                  <a:cubicBezTo>
                    <a:pt x="85725" y="66535"/>
                    <a:pt x="66535" y="85725"/>
                    <a:pt x="42863" y="85725"/>
                  </a:cubicBezTo>
                  <a:cubicBezTo>
                    <a:pt x="19190" y="85725"/>
                    <a:pt x="0" y="66535"/>
                    <a:pt x="0" y="42862"/>
                  </a:cubicBezTo>
                  <a:cubicBezTo>
                    <a:pt x="0" y="19190"/>
                    <a:pt x="19190" y="0"/>
                    <a:pt x="42863" y="0"/>
                  </a:cubicBezTo>
                  <a:cubicBezTo>
                    <a:pt x="66535" y="0"/>
                    <a:pt x="85725" y="19190"/>
                    <a:pt x="85725" y="428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0046345" y="1687230"/>
              <a:ext cx="151733" cy="151733"/>
            </a:xfrm>
            <a:custGeom>
              <a:rect b="b" l="l" r="r" t="t"/>
              <a:pathLst>
                <a:path extrusionOk="0" h="85725" w="85725">
                  <a:moveTo>
                    <a:pt x="85725" y="42863"/>
                  </a:moveTo>
                  <a:cubicBezTo>
                    <a:pt x="85725" y="66535"/>
                    <a:pt x="66535" y="85725"/>
                    <a:pt x="42863" y="85725"/>
                  </a:cubicBezTo>
                  <a:cubicBezTo>
                    <a:pt x="19190" y="85725"/>
                    <a:pt x="0" y="66535"/>
                    <a:pt x="0" y="42863"/>
                  </a:cubicBezTo>
                  <a:cubicBezTo>
                    <a:pt x="0" y="19190"/>
                    <a:pt x="19190" y="0"/>
                    <a:pt x="42863" y="0"/>
                  </a:cubicBezTo>
                  <a:cubicBezTo>
                    <a:pt x="66535" y="0"/>
                    <a:pt x="85725" y="19190"/>
                    <a:pt x="85725" y="428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0798197" y="2037791"/>
              <a:ext cx="91040" cy="91130"/>
            </a:xfrm>
            <a:custGeom>
              <a:rect b="b" l="l" r="r" t="t"/>
              <a:pathLst>
                <a:path extrusionOk="0" h="51486" w="51435">
                  <a:moveTo>
                    <a:pt x="51435" y="25769"/>
                  </a:moveTo>
                  <a:cubicBezTo>
                    <a:pt x="51435" y="40057"/>
                    <a:pt x="40005" y="51487"/>
                    <a:pt x="25718" y="51487"/>
                  </a:cubicBezTo>
                  <a:cubicBezTo>
                    <a:pt x="11430" y="51487"/>
                    <a:pt x="0" y="40057"/>
                    <a:pt x="0" y="25769"/>
                  </a:cubicBezTo>
                  <a:cubicBezTo>
                    <a:pt x="0" y="11482"/>
                    <a:pt x="11430" y="52"/>
                    <a:pt x="25718" y="52"/>
                  </a:cubicBezTo>
                  <a:cubicBezTo>
                    <a:pt x="40005" y="-901"/>
                    <a:pt x="51435" y="11482"/>
                    <a:pt x="51435" y="257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1290451" y="2718744"/>
              <a:ext cx="91038" cy="91038"/>
            </a:xfrm>
            <a:custGeom>
              <a:rect b="b" l="l" r="r" t="t"/>
              <a:pathLst>
                <a:path extrusionOk="0" h="51434" w="51434">
                  <a:moveTo>
                    <a:pt x="51435" y="25718"/>
                  </a:moveTo>
                  <a:cubicBezTo>
                    <a:pt x="51435" y="39921"/>
                    <a:pt x="39921" y="51435"/>
                    <a:pt x="25718" y="51435"/>
                  </a:cubicBezTo>
                  <a:cubicBezTo>
                    <a:pt x="11514" y="51435"/>
                    <a:pt x="0" y="39921"/>
                    <a:pt x="0" y="25718"/>
                  </a:cubicBezTo>
                  <a:cubicBezTo>
                    <a:pt x="0" y="11514"/>
                    <a:pt x="11514" y="0"/>
                    <a:pt x="25718" y="0"/>
                  </a:cubicBezTo>
                  <a:cubicBezTo>
                    <a:pt x="39921" y="0"/>
                    <a:pt x="51435" y="11514"/>
                    <a:pt x="51435" y="257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0076687" y="675727"/>
              <a:ext cx="91040" cy="91038"/>
            </a:xfrm>
            <a:custGeom>
              <a:rect b="b" l="l" r="r" t="t"/>
              <a:pathLst>
                <a:path extrusionOk="0" h="51434" w="51435">
                  <a:moveTo>
                    <a:pt x="51435" y="25718"/>
                  </a:moveTo>
                  <a:cubicBezTo>
                    <a:pt x="51435" y="40005"/>
                    <a:pt x="40005" y="51435"/>
                    <a:pt x="25718" y="51435"/>
                  </a:cubicBezTo>
                  <a:cubicBezTo>
                    <a:pt x="11430" y="51435"/>
                    <a:pt x="0" y="40005"/>
                    <a:pt x="0" y="25718"/>
                  </a:cubicBezTo>
                  <a:cubicBezTo>
                    <a:pt x="0" y="11430"/>
                    <a:pt x="11430" y="0"/>
                    <a:pt x="25718" y="0"/>
                  </a:cubicBezTo>
                  <a:cubicBezTo>
                    <a:pt x="40005" y="0"/>
                    <a:pt x="51435" y="11430"/>
                    <a:pt x="51435" y="257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1383168" y="633366"/>
              <a:ext cx="91040" cy="91038"/>
            </a:xfrm>
            <a:custGeom>
              <a:rect b="b" l="l" r="r" t="t"/>
              <a:pathLst>
                <a:path extrusionOk="0" h="51434" w="51435">
                  <a:moveTo>
                    <a:pt x="51435" y="25718"/>
                  </a:moveTo>
                  <a:cubicBezTo>
                    <a:pt x="51435" y="40005"/>
                    <a:pt x="40005" y="51435"/>
                    <a:pt x="25718" y="51435"/>
                  </a:cubicBezTo>
                  <a:cubicBezTo>
                    <a:pt x="11430" y="51435"/>
                    <a:pt x="0" y="40005"/>
                    <a:pt x="0" y="25718"/>
                  </a:cubicBezTo>
                  <a:cubicBezTo>
                    <a:pt x="0" y="11430"/>
                    <a:pt x="11430" y="0"/>
                    <a:pt x="25718" y="0"/>
                  </a:cubicBezTo>
                  <a:cubicBezTo>
                    <a:pt x="40005" y="0"/>
                    <a:pt x="51435" y="11430"/>
                    <a:pt x="51435" y="257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0632992" y="1039870"/>
              <a:ext cx="64063" cy="64063"/>
            </a:xfrm>
            <a:custGeom>
              <a:rect b="b" l="l" r="r" t="t"/>
              <a:pathLst>
                <a:path extrusionOk="0" h="36194" w="36194">
                  <a:moveTo>
                    <a:pt x="36195" y="18098"/>
                  </a:moveTo>
                  <a:cubicBezTo>
                    <a:pt x="36195" y="28575"/>
                    <a:pt x="27623" y="36195"/>
                    <a:pt x="18098" y="36195"/>
                  </a:cubicBezTo>
                  <a:cubicBezTo>
                    <a:pt x="8573" y="36195"/>
                    <a:pt x="0" y="27623"/>
                    <a:pt x="0" y="18098"/>
                  </a:cubicBezTo>
                  <a:cubicBezTo>
                    <a:pt x="0" y="7620"/>
                    <a:pt x="8573" y="0"/>
                    <a:pt x="18098" y="0"/>
                  </a:cubicBezTo>
                  <a:cubicBezTo>
                    <a:pt x="27623" y="0"/>
                    <a:pt x="36195" y="8573"/>
                    <a:pt x="36195" y="180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11349452" y="1334673"/>
              <a:ext cx="64065" cy="64065"/>
            </a:xfrm>
            <a:custGeom>
              <a:rect b="b" l="l" r="r" t="t"/>
              <a:pathLst>
                <a:path extrusionOk="0" h="36195" w="36195">
                  <a:moveTo>
                    <a:pt x="36195" y="18098"/>
                  </a:moveTo>
                  <a:cubicBezTo>
                    <a:pt x="36195" y="28575"/>
                    <a:pt x="27623" y="36195"/>
                    <a:pt x="18098" y="36195"/>
                  </a:cubicBezTo>
                  <a:cubicBezTo>
                    <a:pt x="7620" y="36195"/>
                    <a:pt x="0" y="27623"/>
                    <a:pt x="0" y="18098"/>
                  </a:cubicBezTo>
                  <a:cubicBezTo>
                    <a:pt x="0" y="7620"/>
                    <a:pt x="8573" y="0"/>
                    <a:pt x="18098" y="0"/>
                  </a:cubicBezTo>
                  <a:cubicBezTo>
                    <a:pt x="28575" y="0"/>
                    <a:pt x="36195" y="8573"/>
                    <a:pt x="36195" y="180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10600963" y="2698729"/>
              <a:ext cx="64063" cy="64065"/>
            </a:xfrm>
            <a:custGeom>
              <a:rect b="b" l="l" r="r" t="t"/>
              <a:pathLst>
                <a:path extrusionOk="0" h="36195" w="36194">
                  <a:moveTo>
                    <a:pt x="36195" y="18098"/>
                  </a:moveTo>
                  <a:cubicBezTo>
                    <a:pt x="36195" y="28575"/>
                    <a:pt x="27622" y="36195"/>
                    <a:pt x="18097" y="36195"/>
                  </a:cubicBezTo>
                  <a:cubicBezTo>
                    <a:pt x="7620" y="36195"/>
                    <a:pt x="0" y="27623"/>
                    <a:pt x="0" y="18098"/>
                  </a:cubicBezTo>
                  <a:cubicBezTo>
                    <a:pt x="0" y="7620"/>
                    <a:pt x="8572" y="0"/>
                    <a:pt x="18097" y="0"/>
                  </a:cubicBezTo>
                  <a:cubicBezTo>
                    <a:pt x="27622" y="0"/>
                    <a:pt x="36195" y="8573"/>
                    <a:pt x="36195" y="180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0798205" y="1813266"/>
              <a:ext cx="40460" cy="40646"/>
            </a:xfrm>
            <a:custGeom>
              <a:rect b="b" l="l" r="r" t="t"/>
              <a:pathLst>
                <a:path extrusionOk="0" h="22964" w="22859">
                  <a:moveTo>
                    <a:pt x="22860" y="11534"/>
                  </a:moveTo>
                  <a:cubicBezTo>
                    <a:pt x="22860" y="18202"/>
                    <a:pt x="17145" y="22964"/>
                    <a:pt x="11430" y="22964"/>
                  </a:cubicBezTo>
                  <a:cubicBezTo>
                    <a:pt x="4763" y="22964"/>
                    <a:pt x="0" y="17249"/>
                    <a:pt x="0" y="11534"/>
                  </a:cubicBezTo>
                  <a:cubicBezTo>
                    <a:pt x="0" y="4867"/>
                    <a:pt x="5715" y="104"/>
                    <a:pt x="11430" y="104"/>
                  </a:cubicBezTo>
                  <a:cubicBezTo>
                    <a:pt x="17145" y="-848"/>
                    <a:pt x="22860" y="4867"/>
                    <a:pt x="22860" y="115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10644793" y="3189307"/>
              <a:ext cx="40462" cy="40460"/>
            </a:xfrm>
            <a:custGeom>
              <a:rect b="b" l="l" r="r" t="t"/>
              <a:pathLst>
                <a:path extrusionOk="0" h="22859" w="22860">
                  <a:moveTo>
                    <a:pt x="22860" y="11430"/>
                  </a:moveTo>
                  <a:cubicBezTo>
                    <a:pt x="22860" y="17743"/>
                    <a:pt x="17743" y="22860"/>
                    <a:pt x="11430" y="22860"/>
                  </a:cubicBezTo>
                  <a:cubicBezTo>
                    <a:pt x="5117" y="22860"/>
                    <a:pt x="0" y="17743"/>
                    <a:pt x="0" y="11430"/>
                  </a:cubicBezTo>
                  <a:cubicBezTo>
                    <a:pt x="0" y="5117"/>
                    <a:pt x="5117" y="0"/>
                    <a:pt x="11430" y="0"/>
                  </a:cubicBezTo>
                  <a:cubicBezTo>
                    <a:pt x="17743" y="0"/>
                    <a:pt x="22860" y="5117"/>
                    <a:pt x="22860" y="114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10818435" y="2944646"/>
              <a:ext cx="40460" cy="40460"/>
            </a:xfrm>
            <a:custGeom>
              <a:rect b="b" l="l" r="r" t="t"/>
              <a:pathLst>
                <a:path extrusionOk="0" h="22859" w="22859">
                  <a:moveTo>
                    <a:pt x="22860" y="11430"/>
                  </a:moveTo>
                  <a:cubicBezTo>
                    <a:pt x="22860" y="17743"/>
                    <a:pt x="17743" y="22860"/>
                    <a:pt x="11430" y="22860"/>
                  </a:cubicBezTo>
                  <a:cubicBezTo>
                    <a:pt x="5117" y="22860"/>
                    <a:pt x="0" y="17743"/>
                    <a:pt x="0" y="11430"/>
                  </a:cubicBezTo>
                  <a:cubicBezTo>
                    <a:pt x="0" y="5117"/>
                    <a:pt x="5117" y="0"/>
                    <a:pt x="11430" y="0"/>
                  </a:cubicBezTo>
                  <a:cubicBezTo>
                    <a:pt x="17743" y="0"/>
                    <a:pt x="22860" y="5117"/>
                    <a:pt x="22860" y="114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11394969" y="3243037"/>
              <a:ext cx="40460" cy="40462"/>
            </a:xfrm>
            <a:custGeom>
              <a:rect b="b" l="l" r="r" t="t"/>
              <a:pathLst>
                <a:path extrusionOk="0" h="22860" w="22859">
                  <a:moveTo>
                    <a:pt x="22860" y="11430"/>
                  </a:moveTo>
                  <a:cubicBezTo>
                    <a:pt x="22860" y="18098"/>
                    <a:pt x="17145" y="22860"/>
                    <a:pt x="11430" y="22860"/>
                  </a:cubicBezTo>
                  <a:cubicBezTo>
                    <a:pt x="4763" y="22860"/>
                    <a:pt x="0" y="17145"/>
                    <a:pt x="0" y="11430"/>
                  </a:cubicBezTo>
                  <a:cubicBezTo>
                    <a:pt x="0" y="4763"/>
                    <a:pt x="5715" y="0"/>
                    <a:pt x="11430" y="0"/>
                  </a:cubicBezTo>
                  <a:cubicBezTo>
                    <a:pt x="17145" y="0"/>
                    <a:pt x="22860" y="4763"/>
                    <a:pt x="22860" y="114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9000473" y="2290452"/>
              <a:ext cx="151733" cy="151733"/>
            </a:xfrm>
            <a:custGeom>
              <a:rect b="b" l="l" r="r" t="t"/>
              <a:pathLst>
                <a:path extrusionOk="0" h="85725" w="85725">
                  <a:moveTo>
                    <a:pt x="85725" y="42862"/>
                  </a:moveTo>
                  <a:cubicBezTo>
                    <a:pt x="85725" y="66535"/>
                    <a:pt x="66535" y="85725"/>
                    <a:pt x="42863" y="85725"/>
                  </a:cubicBezTo>
                  <a:cubicBezTo>
                    <a:pt x="19190" y="85725"/>
                    <a:pt x="0" y="66535"/>
                    <a:pt x="0" y="42862"/>
                  </a:cubicBezTo>
                  <a:cubicBezTo>
                    <a:pt x="0" y="19190"/>
                    <a:pt x="19190" y="0"/>
                    <a:pt x="42863" y="0"/>
                  </a:cubicBezTo>
                  <a:cubicBezTo>
                    <a:pt x="66535" y="0"/>
                    <a:pt x="85725" y="19190"/>
                    <a:pt x="85725" y="428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9076334" y="1026076"/>
              <a:ext cx="151733" cy="151733"/>
            </a:xfrm>
            <a:custGeom>
              <a:rect b="b" l="l" r="r" t="t"/>
              <a:pathLst>
                <a:path extrusionOk="0" h="85725" w="85725">
                  <a:moveTo>
                    <a:pt x="85725" y="42863"/>
                  </a:moveTo>
                  <a:cubicBezTo>
                    <a:pt x="85725" y="66535"/>
                    <a:pt x="66535" y="85725"/>
                    <a:pt x="42863" y="85725"/>
                  </a:cubicBezTo>
                  <a:cubicBezTo>
                    <a:pt x="19190" y="85725"/>
                    <a:pt x="0" y="66535"/>
                    <a:pt x="0" y="42863"/>
                  </a:cubicBezTo>
                  <a:cubicBezTo>
                    <a:pt x="0" y="19190"/>
                    <a:pt x="19190" y="0"/>
                    <a:pt x="42863" y="0"/>
                  </a:cubicBezTo>
                  <a:cubicBezTo>
                    <a:pt x="66535" y="0"/>
                    <a:pt x="85725" y="19190"/>
                    <a:pt x="85725" y="428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9828186" y="1376638"/>
              <a:ext cx="91040" cy="91130"/>
            </a:xfrm>
            <a:custGeom>
              <a:rect b="b" l="l" r="r" t="t"/>
              <a:pathLst>
                <a:path extrusionOk="0" h="51486" w="51435">
                  <a:moveTo>
                    <a:pt x="51435" y="25769"/>
                  </a:moveTo>
                  <a:cubicBezTo>
                    <a:pt x="51435" y="40057"/>
                    <a:pt x="40005" y="51487"/>
                    <a:pt x="25718" y="51487"/>
                  </a:cubicBezTo>
                  <a:cubicBezTo>
                    <a:pt x="11430" y="51487"/>
                    <a:pt x="0" y="40057"/>
                    <a:pt x="0" y="25769"/>
                  </a:cubicBezTo>
                  <a:cubicBezTo>
                    <a:pt x="0" y="11482"/>
                    <a:pt x="11430" y="52"/>
                    <a:pt x="25718" y="52"/>
                  </a:cubicBezTo>
                  <a:cubicBezTo>
                    <a:pt x="40005" y="-901"/>
                    <a:pt x="51435" y="11482"/>
                    <a:pt x="51435" y="257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9157543" y="226529"/>
              <a:ext cx="91040" cy="91038"/>
            </a:xfrm>
            <a:custGeom>
              <a:rect b="b" l="l" r="r" t="t"/>
              <a:pathLst>
                <a:path extrusionOk="0" h="51434" w="51435">
                  <a:moveTo>
                    <a:pt x="51435" y="25718"/>
                  </a:moveTo>
                  <a:cubicBezTo>
                    <a:pt x="51435" y="40005"/>
                    <a:pt x="40005" y="51435"/>
                    <a:pt x="25718" y="51435"/>
                  </a:cubicBezTo>
                  <a:cubicBezTo>
                    <a:pt x="11430" y="51435"/>
                    <a:pt x="0" y="40005"/>
                    <a:pt x="0" y="25718"/>
                  </a:cubicBezTo>
                  <a:cubicBezTo>
                    <a:pt x="0" y="11430"/>
                    <a:pt x="11430" y="0"/>
                    <a:pt x="25718" y="0"/>
                  </a:cubicBezTo>
                  <a:cubicBezTo>
                    <a:pt x="40005" y="0"/>
                    <a:pt x="51435" y="11430"/>
                    <a:pt x="51435" y="257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9662981" y="378716"/>
              <a:ext cx="64063" cy="64063"/>
            </a:xfrm>
            <a:custGeom>
              <a:rect b="b" l="l" r="r" t="t"/>
              <a:pathLst>
                <a:path extrusionOk="0" h="36194" w="36194">
                  <a:moveTo>
                    <a:pt x="36195" y="18098"/>
                  </a:moveTo>
                  <a:cubicBezTo>
                    <a:pt x="36195" y="28575"/>
                    <a:pt x="27623" y="36195"/>
                    <a:pt x="18098" y="36195"/>
                  </a:cubicBezTo>
                  <a:cubicBezTo>
                    <a:pt x="8573" y="36195"/>
                    <a:pt x="0" y="27623"/>
                    <a:pt x="0" y="18098"/>
                  </a:cubicBezTo>
                  <a:cubicBezTo>
                    <a:pt x="0" y="7620"/>
                    <a:pt x="8573" y="0"/>
                    <a:pt x="18098" y="0"/>
                  </a:cubicBezTo>
                  <a:cubicBezTo>
                    <a:pt x="27623" y="0"/>
                    <a:pt x="36195" y="8573"/>
                    <a:pt x="36195" y="180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9630951" y="2037575"/>
              <a:ext cx="64063" cy="64065"/>
            </a:xfrm>
            <a:custGeom>
              <a:rect b="b" l="l" r="r" t="t"/>
              <a:pathLst>
                <a:path extrusionOk="0" h="36195" w="36194">
                  <a:moveTo>
                    <a:pt x="36195" y="18098"/>
                  </a:moveTo>
                  <a:cubicBezTo>
                    <a:pt x="36195" y="28575"/>
                    <a:pt x="27622" y="36195"/>
                    <a:pt x="18097" y="36195"/>
                  </a:cubicBezTo>
                  <a:cubicBezTo>
                    <a:pt x="7620" y="36195"/>
                    <a:pt x="0" y="27623"/>
                    <a:pt x="0" y="18098"/>
                  </a:cubicBezTo>
                  <a:cubicBezTo>
                    <a:pt x="0" y="7620"/>
                    <a:pt x="8572" y="0"/>
                    <a:pt x="18097" y="0"/>
                  </a:cubicBezTo>
                  <a:cubicBezTo>
                    <a:pt x="27622" y="0"/>
                    <a:pt x="36195" y="8573"/>
                    <a:pt x="36195" y="180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10114767" y="2593901"/>
              <a:ext cx="64065" cy="64065"/>
            </a:xfrm>
            <a:custGeom>
              <a:rect b="b" l="l" r="r" t="t"/>
              <a:pathLst>
                <a:path extrusionOk="0" h="36195" w="36195">
                  <a:moveTo>
                    <a:pt x="36195" y="18098"/>
                  </a:moveTo>
                  <a:cubicBezTo>
                    <a:pt x="36195" y="28575"/>
                    <a:pt x="27623" y="36195"/>
                    <a:pt x="18098" y="36195"/>
                  </a:cubicBezTo>
                  <a:cubicBezTo>
                    <a:pt x="8573" y="36195"/>
                    <a:pt x="0" y="27623"/>
                    <a:pt x="0" y="18098"/>
                  </a:cubicBezTo>
                  <a:cubicBezTo>
                    <a:pt x="0" y="7620"/>
                    <a:pt x="8573" y="0"/>
                    <a:pt x="18098" y="0"/>
                  </a:cubicBezTo>
                  <a:cubicBezTo>
                    <a:pt x="27623" y="0"/>
                    <a:pt x="36195" y="8573"/>
                    <a:pt x="36195" y="180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8960015" y="483238"/>
              <a:ext cx="40460" cy="40460"/>
            </a:xfrm>
            <a:custGeom>
              <a:rect b="b" l="l" r="r" t="t"/>
              <a:pathLst>
                <a:path extrusionOk="0" h="22859" w="22859">
                  <a:moveTo>
                    <a:pt x="22860" y="11430"/>
                  </a:moveTo>
                  <a:cubicBezTo>
                    <a:pt x="22860" y="18097"/>
                    <a:pt x="17145" y="22860"/>
                    <a:pt x="11430" y="22860"/>
                  </a:cubicBezTo>
                  <a:cubicBezTo>
                    <a:pt x="4763" y="22860"/>
                    <a:pt x="0" y="17145"/>
                    <a:pt x="0" y="11430"/>
                  </a:cubicBezTo>
                  <a:cubicBezTo>
                    <a:pt x="0" y="4763"/>
                    <a:pt x="5715" y="0"/>
                    <a:pt x="11430" y="0"/>
                  </a:cubicBezTo>
                  <a:cubicBezTo>
                    <a:pt x="17145" y="0"/>
                    <a:pt x="22860" y="4763"/>
                    <a:pt x="22860" y="114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8774580" y="1703780"/>
              <a:ext cx="40460" cy="40462"/>
            </a:xfrm>
            <a:custGeom>
              <a:rect b="b" l="l" r="r" t="t"/>
              <a:pathLst>
                <a:path extrusionOk="0" h="22860" w="22859">
                  <a:moveTo>
                    <a:pt x="22860" y="11430"/>
                  </a:moveTo>
                  <a:cubicBezTo>
                    <a:pt x="22860" y="18098"/>
                    <a:pt x="17145" y="22860"/>
                    <a:pt x="11430" y="22860"/>
                  </a:cubicBezTo>
                  <a:cubicBezTo>
                    <a:pt x="4763" y="22860"/>
                    <a:pt x="0" y="17145"/>
                    <a:pt x="0" y="11430"/>
                  </a:cubicBezTo>
                  <a:cubicBezTo>
                    <a:pt x="0" y="4763"/>
                    <a:pt x="5715" y="0"/>
                    <a:pt x="11430" y="0"/>
                  </a:cubicBezTo>
                  <a:cubicBezTo>
                    <a:pt x="17145" y="0"/>
                    <a:pt x="22860" y="4763"/>
                    <a:pt x="22860" y="114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9674782" y="2528154"/>
              <a:ext cx="40462" cy="40460"/>
            </a:xfrm>
            <a:custGeom>
              <a:rect b="b" l="l" r="r" t="t"/>
              <a:pathLst>
                <a:path extrusionOk="0" h="22859" w="22860">
                  <a:moveTo>
                    <a:pt x="22860" y="11430"/>
                  </a:moveTo>
                  <a:cubicBezTo>
                    <a:pt x="22860" y="17743"/>
                    <a:pt x="17743" y="22860"/>
                    <a:pt x="11430" y="22860"/>
                  </a:cubicBezTo>
                  <a:cubicBezTo>
                    <a:pt x="5117" y="22860"/>
                    <a:pt x="0" y="17743"/>
                    <a:pt x="0" y="11430"/>
                  </a:cubicBezTo>
                  <a:cubicBezTo>
                    <a:pt x="0" y="5117"/>
                    <a:pt x="5117" y="0"/>
                    <a:pt x="11430" y="0"/>
                  </a:cubicBezTo>
                  <a:cubicBezTo>
                    <a:pt x="17743" y="0"/>
                    <a:pt x="22860" y="5117"/>
                    <a:pt x="22860" y="114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9286626" y="3141782"/>
              <a:ext cx="151733" cy="151733"/>
            </a:xfrm>
            <a:custGeom>
              <a:rect b="b" l="l" r="r" t="t"/>
              <a:pathLst>
                <a:path extrusionOk="0" h="85725" w="85725">
                  <a:moveTo>
                    <a:pt x="85725" y="42862"/>
                  </a:moveTo>
                  <a:cubicBezTo>
                    <a:pt x="85725" y="66535"/>
                    <a:pt x="66535" y="85725"/>
                    <a:pt x="42862" y="85725"/>
                  </a:cubicBezTo>
                  <a:cubicBezTo>
                    <a:pt x="19190" y="85725"/>
                    <a:pt x="0" y="66535"/>
                    <a:pt x="0" y="42862"/>
                  </a:cubicBezTo>
                  <a:cubicBezTo>
                    <a:pt x="0" y="19190"/>
                    <a:pt x="19190" y="0"/>
                    <a:pt x="42862" y="0"/>
                  </a:cubicBezTo>
                  <a:cubicBezTo>
                    <a:pt x="66535" y="0"/>
                    <a:pt x="85725" y="19190"/>
                    <a:pt x="85725" y="428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8728634" y="3077719"/>
              <a:ext cx="64065" cy="64065"/>
            </a:xfrm>
            <a:custGeom>
              <a:rect b="b" l="l" r="r" t="t"/>
              <a:pathLst>
                <a:path extrusionOk="0" h="36195" w="36195">
                  <a:moveTo>
                    <a:pt x="36195" y="18098"/>
                  </a:moveTo>
                  <a:cubicBezTo>
                    <a:pt x="36195" y="28575"/>
                    <a:pt x="27623" y="36195"/>
                    <a:pt x="18098" y="36195"/>
                  </a:cubicBezTo>
                  <a:cubicBezTo>
                    <a:pt x="8573" y="36195"/>
                    <a:pt x="0" y="27623"/>
                    <a:pt x="0" y="18098"/>
                  </a:cubicBezTo>
                  <a:cubicBezTo>
                    <a:pt x="0" y="7620"/>
                    <a:pt x="8573" y="0"/>
                    <a:pt x="18098" y="0"/>
                  </a:cubicBezTo>
                  <a:cubicBezTo>
                    <a:pt x="27623" y="0"/>
                    <a:pt x="36195" y="8573"/>
                    <a:pt x="36195" y="180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9467074" y="3775009"/>
              <a:ext cx="40462" cy="40460"/>
            </a:xfrm>
            <a:custGeom>
              <a:rect b="b" l="l" r="r" t="t"/>
              <a:pathLst>
                <a:path extrusionOk="0" h="22859" w="22860">
                  <a:moveTo>
                    <a:pt x="22860" y="11430"/>
                  </a:moveTo>
                  <a:cubicBezTo>
                    <a:pt x="22860" y="17743"/>
                    <a:pt x="17743" y="22860"/>
                    <a:pt x="11430" y="22860"/>
                  </a:cubicBezTo>
                  <a:cubicBezTo>
                    <a:pt x="5117" y="22860"/>
                    <a:pt x="0" y="17743"/>
                    <a:pt x="0" y="11430"/>
                  </a:cubicBezTo>
                  <a:cubicBezTo>
                    <a:pt x="0" y="5117"/>
                    <a:pt x="5117" y="0"/>
                    <a:pt x="11430" y="0"/>
                  </a:cubicBezTo>
                  <a:cubicBezTo>
                    <a:pt x="17743" y="0"/>
                    <a:pt x="22860" y="5117"/>
                    <a:pt x="22860" y="114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12076752" y="695192"/>
              <a:ext cx="40460" cy="40460"/>
            </a:xfrm>
            <a:custGeom>
              <a:rect b="b" l="l" r="r" t="t"/>
              <a:pathLst>
                <a:path extrusionOk="0" h="22859" w="22859">
                  <a:moveTo>
                    <a:pt x="22860" y="11430"/>
                  </a:moveTo>
                  <a:cubicBezTo>
                    <a:pt x="22860" y="18097"/>
                    <a:pt x="17145" y="22860"/>
                    <a:pt x="11430" y="22860"/>
                  </a:cubicBezTo>
                  <a:cubicBezTo>
                    <a:pt x="4763" y="22860"/>
                    <a:pt x="0" y="17145"/>
                    <a:pt x="0" y="11430"/>
                  </a:cubicBezTo>
                  <a:cubicBezTo>
                    <a:pt x="0" y="4763"/>
                    <a:pt x="5715" y="0"/>
                    <a:pt x="11430" y="0"/>
                  </a:cubicBezTo>
                  <a:cubicBezTo>
                    <a:pt x="17145" y="0"/>
                    <a:pt x="22860" y="4763"/>
                    <a:pt x="22860" y="114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11891317" y="1915735"/>
              <a:ext cx="40460" cy="40462"/>
            </a:xfrm>
            <a:custGeom>
              <a:rect b="b" l="l" r="r" t="t"/>
              <a:pathLst>
                <a:path extrusionOk="0" h="22860" w="22859">
                  <a:moveTo>
                    <a:pt x="22860" y="11430"/>
                  </a:moveTo>
                  <a:cubicBezTo>
                    <a:pt x="22860" y="18098"/>
                    <a:pt x="17145" y="22860"/>
                    <a:pt x="11430" y="22860"/>
                  </a:cubicBezTo>
                  <a:cubicBezTo>
                    <a:pt x="4763" y="22860"/>
                    <a:pt x="0" y="17145"/>
                    <a:pt x="0" y="11430"/>
                  </a:cubicBezTo>
                  <a:cubicBezTo>
                    <a:pt x="0" y="4763"/>
                    <a:pt x="5715" y="0"/>
                    <a:pt x="11430" y="0"/>
                  </a:cubicBezTo>
                  <a:cubicBezTo>
                    <a:pt x="17145" y="0"/>
                    <a:pt x="22860" y="4763"/>
                    <a:pt x="22860" y="114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11845371" y="3289673"/>
              <a:ext cx="64065" cy="64065"/>
            </a:xfrm>
            <a:custGeom>
              <a:rect b="b" l="l" r="r" t="t"/>
              <a:pathLst>
                <a:path extrusionOk="0" h="36195" w="36195">
                  <a:moveTo>
                    <a:pt x="36195" y="18098"/>
                  </a:moveTo>
                  <a:cubicBezTo>
                    <a:pt x="36195" y="28575"/>
                    <a:pt x="27623" y="36195"/>
                    <a:pt x="18098" y="36195"/>
                  </a:cubicBezTo>
                  <a:cubicBezTo>
                    <a:pt x="8573" y="36195"/>
                    <a:pt x="0" y="27623"/>
                    <a:pt x="0" y="18098"/>
                  </a:cubicBezTo>
                  <a:cubicBezTo>
                    <a:pt x="0" y="7620"/>
                    <a:pt x="8573" y="0"/>
                    <a:pt x="18098" y="0"/>
                  </a:cubicBezTo>
                  <a:cubicBezTo>
                    <a:pt x="27623" y="0"/>
                    <a:pt x="36195" y="8573"/>
                    <a:pt x="36195" y="180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10636340" y="368685"/>
              <a:ext cx="151733" cy="151733"/>
            </a:xfrm>
            <a:custGeom>
              <a:rect b="b" l="l" r="r" t="t"/>
              <a:pathLst>
                <a:path extrusionOk="0" h="85725" w="85725">
                  <a:moveTo>
                    <a:pt x="85725" y="42862"/>
                  </a:moveTo>
                  <a:cubicBezTo>
                    <a:pt x="85725" y="66535"/>
                    <a:pt x="66535" y="85725"/>
                    <a:pt x="42863" y="85725"/>
                  </a:cubicBezTo>
                  <a:cubicBezTo>
                    <a:pt x="19190" y="85725"/>
                    <a:pt x="0" y="66535"/>
                    <a:pt x="0" y="42862"/>
                  </a:cubicBezTo>
                  <a:cubicBezTo>
                    <a:pt x="0" y="19190"/>
                    <a:pt x="19190" y="0"/>
                    <a:pt x="42863" y="0"/>
                  </a:cubicBezTo>
                  <a:cubicBezTo>
                    <a:pt x="66535" y="0"/>
                    <a:pt x="85725" y="19190"/>
                    <a:pt x="85725" y="428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1317720" y="5421030"/>
              <a:ext cx="151733" cy="151733"/>
            </a:xfrm>
            <a:custGeom>
              <a:rect b="b" l="l" r="r" t="t"/>
              <a:pathLst>
                <a:path extrusionOk="0" h="85725" w="85725">
                  <a:moveTo>
                    <a:pt x="85725" y="42863"/>
                  </a:moveTo>
                  <a:cubicBezTo>
                    <a:pt x="85725" y="66535"/>
                    <a:pt x="66535" y="85725"/>
                    <a:pt x="42863" y="85725"/>
                  </a:cubicBezTo>
                  <a:cubicBezTo>
                    <a:pt x="19190" y="85725"/>
                    <a:pt x="0" y="66535"/>
                    <a:pt x="0" y="42863"/>
                  </a:cubicBezTo>
                  <a:cubicBezTo>
                    <a:pt x="0" y="19190"/>
                    <a:pt x="19190" y="0"/>
                    <a:pt x="42863" y="0"/>
                  </a:cubicBezTo>
                  <a:cubicBezTo>
                    <a:pt x="66535" y="0"/>
                    <a:pt x="85725" y="19190"/>
                    <a:pt x="85725" y="428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1348062" y="4409527"/>
              <a:ext cx="91040" cy="91038"/>
            </a:xfrm>
            <a:custGeom>
              <a:rect b="b" l="l" r="r" t="t"/>
              <a:pathLst>
                <a:path extrusionOk="0" h="51434" w="51435">
                  <a:moveTo>
                    <a:pt x="51435" y="25718"/>
                  </a:moveTo>
                  <a:cubicBezTo>
                    <a:pt x="51435" y="40005"/>
                    <a:pt x="40005" y="51435"/>
                    <a:pt x="25718" y="51435"/>
                  </a:cubicBezTo>
                  <a:cubicBezTo>
                    <a:pt x="11430" y="51435"/>
                    <a:pt x="0" y="40005"/>
                    <a:pt x="0" y="25718"/>
                  </a:cubicBezTo>
                  <a:cubicBezTo>
                    <a:pt x="0" y="11430"/>
                    <a:pt x="11430" y="0"/>
                    <a:pt x="25718" y="0"/>
                  </a:cubicBezTo>
                  <a:cubicBezTo>
                    <a:pt x="40005" y="0"/>
                    <a:pt x="51435" y="11430"/>
                    <a:pt x="51435" y="257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654543" y="4367166"/>
              <a:ext cx="91040" cy="91038"/>
            </a:xfrm>
            <a:custGeom>
              <a:rect b="b" l="l" r="r" t="t"/>
              <a:pathLst>
                <a:path extrusionOk="0" h="51434" w="51435">
                  <a:moveTo>
                    <a:pt x="51435" y="25718"/>
                  </a:moveTo>
                  <a:cubicBezTo>
                    <a:pt x="51435" y="40005"/>
                    <a:pt x="40005" y="51435"/>
                    <a:pt x="25718" y="51435"/>
                  </a:cubicBezTo>
                  <a:cubicBezTo>
                    <a:pt x="11430" y="51435"/>
                    <a:pt x="0" y="40005"/>
                    <a:pt x="0" y="25718"/>
                  </a:cubicBezTo>
                  <a:cubicBezTo>
                    <a:pt x="0" y="11430"/>
                    <a:pt x="11430" y="0"/>
                    <a:pt x="25718" y="0"/>
                  </a:cubicBezTo>
                  <a:cubicBezTo>
                    <a:pt x="40005" y="0"/>
                    <a:pt x="51435" y="11430"/>
                    <a:pt x="51435" y="257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1904367" y="4773670"/>
              <a:ext cx="64063" cy="64063"/>
            </a:xfrm>
            <a:custGeom>
              <a:rect b="b" l="l" r="r" t="t"/>
              <a:pathLst>
                <a:path extrusionOk="0" h="36194" w="36194">
                  <a:moveTo>
                    <a:pt x="36195" y="18098"/>
                  </a:moveTo>
                  <a:cubicBezTo>
                    <a:pt x="36195" y="28575"/>
                    <a:pt x="27623" y="36195"/>
                    <a:pt x="18098" y="36195"/>
                  </a:cubicBezTo>
                  <a:cubicBezTo>
                    <a:pt x="8573" y="36195"/>
                    <a:pt x="0" y="27623"/>
                    <a:pt x="0" y="18098"/>
                  </a:cubicBezTo>
                  <a:cubicBezTo>
                    <a:pt x="0" y="7620"/>
                    <a:pt x="8573" y="0"/>
                    <a:pt x="18098" y="0"/>
                  </a:cubicBezTo>
                  <a:cubicBezTo>
                    <a:pt x="27623" y="0"/>
                    <a:pt x="36195" y="8573"/>
                    <a:pt x="36195" y="180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2620827" y="5068473"/>
              <a:ext cx="64065" cy="64065"/>
            </a:xfrm>
            <a:custGeom>
              <a:rect b="b" l="l" r="r" t="t"/>
              <a:pathLst>
                <a:path extrusionOk="0" h="36195" w="36195">
                  <a:moveTo>
                    <a:pt x="36195" y="18098"/>
                  </a:moveTo>
                  <a:cubicBezTo>
                    <a:pt x="36195" y="28575"/>
                    <a:pt x="27623" y="36195"/>
                    <a:pt x="18098" y="36195"/>
                  </a:cubicBezTo>
                  <a:cubicBezTo>
                    <a:pt x="7620" y="36195"/>
                    <a:pt x="0" y="27623"/>
                    <a:pt x="0" y="18098"/>
                  </a:cubicBezTo>
                  <a:cubicBezTo>
                    <a:pt x="0" y="7620"/>
                    <a:pt x="8573" y="0"/>
                    <a:pt x="18098" y="0"/>
                  </a:cubicBezTo>
                  <a:cubicBezTo>
                    <a:pt x="28575" y="0"/>
                    <a:pt x="36195" y="8573"/>
                    <a:pt x="36195" y="180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347709" y="4759876"/>
              <a:ext cx="151733" cy="151733"/>
            </a:xfrm>
            <a:custGeom>
              <a:rect b="b" l="l" r="r" t="t"/>
              <a:pathLst>
                <a:path extrusionOk="0" h="85725" w="85725">
                  <a:moveTo>
                    <a:pt x="85725" y="42863"/>
                  </a:moveTo>
                  <a:cubicBezTo>
                    <a:pt x="85725" y="66535"/>
                    <a:pt x="66535" y="85725"/>
                    <a:pt x="42863" y="85725"/>
                  </a:cubicBezTo>
                  <a:cubicBezTo>
                    <a:pt x="19190" y="85725"/>
                    <a:pt x="0" y="66535"/>
                    <a:pt x="0" y="42863"/>
                  </a:cubicBezTo>
                  <a:cubicBezTo>
                    <a:pt x="0" y="19190"/>
                    <a:pt x="19190" y="0"/>
                    <a:pt x="42863" y="0"/>
                  </a:cubicBezTo>
                  <a:cubicBezTo>
                    <a:pt x="66535" y="0"/>
                    <a:pt x="85725" y="19190"/>
                    <a:pt x="85725" y="428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1099561" y="5110438"/>
              <a:ext cx="91040" cy="91130"/>
            </a:xfrm>
            <a:custGeom>
              <a:rect b="b" l="l" r="r" t="t"/>
              <a:pathLst>
                <a:path extrusionOk="0" h="51486" w="51435">
                  <a:moveTo>
                    <a:pt x="51435" y="25769"/>
                  </a:moveTo>
                  <a:cubicBezTo>
                    <a:pt x="51435" y="40057"/>
                    <a:pt x="40005" y="51487"/>
                    <a:pt x="25718" y="51487"/>
                  </a:cubicBezTo>
                  <a:cubicBezTo>
                    <a:pt x="11430" y="51487"/>
                    <a:pt x="0" y="40057"/>
                    <a:pt x="0" y="25769"/>
                  </a:cubicBezTo>
                  <a:cubicBezTo>
                    <a:pt x="0" y="11482"/>
                    <a:pt x="11430" y="52"/>
                    <a:pt x="25718" y="52"/>
                  </a:cubicBezTo>
                  <a:cubicBezTo>
                    <a:pt x="40005" y="-901"/>
                    <a:pt x="51435" y="11482"/>
                    <a:pt x="51435" y="257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28918" y="3960329"/>
              <a:ext cx="91040" cy="91038"/>
            </a:xfrm>
            <a:custGeom>
              <a:rect b="b" l="l" r="r" t="t"/>
              <a:pathLst>
                <a:path extrusionOk="0" h="51434" w="51435">
                  <a:moveTo>
                    <a:pt x="51435" y="25718"/>
                  </a:moveTo>
                  <a:cubicBezTo>
                    <a:pt x="51435" y="40005"/>
                    <a:pt x="40005" y="51435"/>
                    <a:pt x="25718" y="51435"/>
                  </a:cubicBezTo>
                  <a:cubicBezTo>
                    <a:pt x="11430" y="51435"/>
                    <a:pt x="0" y="40005"/>
                    <a:pt x="0" y="25718"/>
                  </a:cubicBezTo>
                  <a:cubicBezTo>
                    <a:pt x="0" y="11430"/>
                    <a:pt x="11430" y="0"/>
                    <a:pt x="25718" y="0"/>
                  </a:cubicBezTo>
                  <a:cubicBezTo>
                    <a:pt x="40005" y="0"/>
                    <a:pt x="51435" y="11430"/>
                    <a:pt x="51435" y="257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934356" y="4112516"/>
              <a:ext cx="64063" cy="64063"/>
            </a:xfrm>
            <a:custGeom>
              <a:rect b="b" l="l" r="r" t="t"/>
              <a:pathLst>
                <a:path extrusionOk="0" h="36194" w="36194">
                  <a:moveTo>
                    <a:pt x="36195" y="18098"/>
                  </a:moveTo>
                  <a:cubicBezTo>
                    <a:pt x="36195" y="28575"/>
                    <a:pt x="27623" y="36195"/>
                    <a:pt x="18098" y="36195"/>
                  </a:cubicBezTo>
                  <a:cubicBezTo>
                    <a:pt x="8573" y="36195"/>
                    <a:pt x="0" y="27623"/>
                    <a:pt x="0" y="18098"/>
                  </a:cubicBezTo>
                  <a:cubicBezTo>
                    <a:pt x="0" y="7620"/>
                    <a:pt x="8573" y="0"/>
                    <a:pt x="18098" y="0"/>
                  </a:cubicBezTo>
                  <a:cubicBezTo>
                    <a:pt x="27623" y="0"/>
                    <a:pt x="36195" y="8573"/>
                    <a:pt x="36195" y="180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902326" y="5771375"/>
              <a:ext cx="64063" cy="64065"/>
            </a:xfrm>
            <a:custGeom>
              <a:rect b="b" l="l" r="r" t="t"/>
              <a:pathLst>
                <a:path extrusionOk="0" h="36195" w="36194">
                  <a:moveTo>
                    <a:pt x="36195" y="18098"/>
                  </a:moveTo>
                  <a:cubicBezTo>
                    <a:pt x="36195" y="28575"/>
                    <a:pt x="27622" y="36195"/>
                    <a:pt x="18097" y="36195"/>
                  </a:cubicBezTo>
                  <a:cubicBezTo>
                    <a:pt x="7620" y="36195"/>
                    <a:pt x="0" y="27623"/>
                    <a:pt x="0" y="18098"/>
                  </a:cubicBezTo>
                  <a:cubicBezTo>
                    <a:pt x="0" y="7620"/>
                    <a:pt x="8572" y="0"/>
                    <a:pt x="18097" y="0"/>
                  </a:cubicBezTo>
                  <a:cubicBezTo>
                    <a:pt x="27622" y="0"/>
                    <a:pt x="36195" y="8573"/>
                    <a:pt x="36195" y="180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231390" y="4217038"/>
              <a:ext cx="40460" cy="40460"/>
            </a:xfrm>
            <a:custGeom>
              <a:rect b="b" l="l" r="r" t="t"/>
              <a:pathLst>
                <a:path extrusionOk="0" h="22859" w="22859">
                  <a:moveTo>
                    <a:pt x="22860" y="11430"/>
                  </a:moveTo>
                  <a:cubicBezTo>
                    <a:pt x="22860" y="18097"/>
                    <a:pt x="17145" y="22860"/>
                    <a:pt x="11430" y="22860"/>
                  </a:cubicBezTo>
                  <a:cubicBezTo>
                    <a:pt x="4763" y="22860"/>
                    <a:pt x="0" y="17145"/>
                    <a:pt x="0" y="11430"/>
                  </a:cubicBezTo>
                  <a:cubicBezTo>
                    <a:pt x="0" y="4763"/>
                    <a:pt x="5715" y="0"/>
                    <a:pt x="11430" y="0"/>
                  </a:cubicBezTo>
                  <a:cubicBezTo>
                    <a:pt x="17145" y="0"/>
                    <a:pt x="22860" y="4763"/>
                    <a:pt x="22860" y="114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3464446" y="4971831"/>
              <a:ext cx="151733" cy="151733"/>
            </a:xfrm>
            <a:custGeom>
              <a:rect b="b" l="l" r="r" t="t"/>
              <a:pathLst>
                <a:path extrusionOk="0" h="85725" w="85725">
                  <a:moveTo>
                    <a:pt x="85725" y="42863"/>
                  </a:moveTo>
                  <a:cubicBezTo>
                    <a:pt x="85725" y="66535"/>
                    <a:pt x="66535" y="85725"/>
                    <a:pt x="42863" y="85725"/>
                  </a:cubicBezTo>
                  <a:cubicBezTo>
                    <a:pt x="19190" y="85725"/>
                    <a:pt x="0" y="66535"/>
                    <a:pt x="0" y="42863"/>
                  </a:cubicBezTo>
                  <a:cubicBezTo>
                    <a:pt x="0" y="19190"/>
                    <a:pt x="19190" y="0"/>
                    <a:pt x="42863" y="0"/>
                  </a:cubicBezTo>
                  <a:cubicBezTo>
                    <a:pt x="66535" y="0"/>
                    <a:pt x="85725" y="19190"/>
                    <a:pt x="85725" y="428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3494788" y="3960328"/>
              <a:ext cx="91040" cy="91038"/>
            </a:xfrm>
            <a:custGeom>
              <a:rect b="b" l="l" r="r" t="t"/>
              <a:pathLst>
                <a:path extrusionOk="0" h="51434" w="51435">
                  <a:moveTo>
                    <a:pt x="51435" y="25718"/>
                  </a:moveTo>
                  <a:cubicBezTo>
                    <a:pt x="51435" y="40005"/>
                    <a:pt x="40005" y="51435"/>
                    <a:pt x="25718" y="51435"/>
                  </a:cubicBezTo>
                  <a:cubicBezTo>
                    <a:pt x="11430" y="51435"/>
                    <a:pt x="0" y="40005"/>
                    <a:pt x="0" y="25718"/>
                  </a:cubicBezTo>
                  <a:cubicBezTo>
                    <a:pt x="0" y="11430"/>
                    <a:pt x="11430" y="0"/>
                    <a:pt x="25718" y="0"/>
                  </a:cubicBezTo>
                  <a:cubicBezTo>
                    <a:pt x="40005" y="0"/>
                    <a:pt x="51435" y="11430"/>
                    <a:pt x="51435" y="257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3348127" y="4428992"/>
              <a:ext cx="40460" cy="40460"/>
            </a:xfrm>
            <a:custGeom>
              <a:rect b="b" l="l" r="r" t="t"/>
              <a:pathLst>
                <a:path extrusionOk="0" h="22859" w="22859">
                  <a:moveTo>
                    <a:pt x="22860" y="11430"/>
                  </a:moveTo>
                  <a:cubicBezTo>
                    <a:pt x="22860" y="18097"/>
                    <a:pt x="17145" y="22860"/>
                    <a:pt x="11430" y="22860"/>
                  </a:cubicBezTo>
                  <a:cubicBezTo>
                    <a:pt x="4763" y="22860"/>
                    <a:pt x="0" y="17145"/>
                    <a:pt x="0" y="11430"/>
                  </a:cubicBezTo>
                  <a:cubicBezTo>
                    <a:pt x="0" y="4763"/>
                    <a:pt x="5715" y="0"/>
                    <a:pt x="11430" y="0"/>
                  </a:cubicBezTo>
                  <a:cubicBezTo>
                    <a:pt x="17145" y="0"/>
                    <a:pt x="22860" y="4763"/>
                    <a:pt x="22860" y="114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1907715" y="4102485"/>
              <a:ext cx="151733" cy="151733"/>
            </a:xfrm>
            <a:custGeom>
              <a:rect b="b" l="l" r="r" t="t"/>
              <a:pathLst>
                <a:path extrusionOk="0" h="85725" w="85725">
                  <a:moveTo>
                    <a:pt x="85725" y="42862"/>
                  </a:moveTo>
                  <a:cubicBezTo>
                    <a:pt x="85725" y="66535"/>
                    <a:pt x="66535" y="85725"/>
                    <a:pt x="42863" y="85725"/>
                  </a:cubicBezTo>
                  <a:cubicBezTo>
                    <a:pt x="19190" y="85725"/>
                    <a:pt x="0" y="66535"/>
                    <a:pt x="0" y="42862"/>
                  </a:cubicBezTo>
                  <a:cubicBezTo>
                    <a:pt x="0" y="19190"/>
                    <a:pt x="19190" y="0"/>
                    <a:pt x="42863" y="0"/>
                  </a:cubicBezTo>
                  <a:cubicBezTo>
                    <a:pt x="66535" y="0"/>
                    <a:pt x="85725" y="19190"/>
                    <a:pt x="85725" y="428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6965040" y="5481635"/>
              <a:ext cx="151733" cy="151733"/>
            </a:xfrm>
            <a:custGeom>
              <a:rect b="b" l="l" r="r" t="t"/>
              <a:pathLst>
                <a:path extrusionOk="0" h="85725" w="85725">
                  <a:moveTo>
                    <a:pt x="85725" y="42862"/>
                  </a:moveTo>
                  <a:cubicBezTo>
                    <a:pt x="85725" y="66535"/>
                    <a:pt x="66535" y="85725"/>
                    <a:pt x="42863" y="85725"/>
                  </a:cubicBezTo>
                  <a:cubicBezTo>
                    <a:pt x="19190" y="85725"/>
                    <a:pt x="0" y="66535"/>
                    <a:pt x="0" y="42862"/>
                  </a:cubicBezTo>
                  <a:cubicBezTo>
                    <a:pt x="0" y="19190"/>
                    <a:pt x="19190" y="0"/>
                    <a:pt x="42863" y="0"/>
                  </a:cubicBezTo>
                  <a:cubicBezTo>
                    <a:pt x="66535" y="0"/>
                    <a:pt x="85725" y="19190"/>
                    <a:pt x="85725" y="428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6364897" y="5626741"/>
              <a:ext cx="91040" cy="91130"/>
            </a:xfrm>
            <a:custGeom>
              <a:rect b="b" l="l" r="r" t="t"/>
              <a:pathLst>
                <a:path extrusionOk="0" h="51486" w="51435">
                  <a:moveTo>
                    <a:pt x="51435" y="25769"/>
                  </a:moveTo>
                  <a:cubicBezTo>
                    <a:pt x="51435" y="40057"/>
                    <a:pt x="40005" y="51487"/>
                    <a:pt x="25718" y="51487"/>
                  </a:cubicBezTo>
                  <a:cubicBezTo>
                    <a:pt x="11430" y="51487"/>
                    <a:pt x="0" y="40057"/>
                    <a:pt x="0" y="25769"/>
                  </a:cubicBezTo>
                  <a:cubicBezTo>
                    <a:pt x="0" y="11482"/>
                    <a:pt x="11430" y="52"/>
                    <a:pt x="25718" y="52"/>
                  </a:cubicBezTo>
                  <a:cubicBezTo>
                    <a:pt x="40005" y="-901"/>
                    <a:pt x="51435" y="11482"/>
                    <a:pt x="51435" y="257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5643387" y="4264677"/>
              <a:ext cx="91040" cy="91038"/>
            </a:xfrm>
            <a:custGeom>
              <a:rect b="b" l="l" r="r" t="t"/>
              <a:pathLst>
                <a:path extrusionOk="0" h="51434" w="51435">
                  <a:moveTo>
                    <a:pt x="51435" y="25718"/>
                  </a:moveTo>
                  <a:cubicBezTo>
                    <a:pt x="51435" y="40005"/>
                    <a:pt x="40005" y="51435"/>
                    <a:pt x="25718" y="51435"/>
                  </a:cubicBezTo>
                  <a:cubicBezTo>
                    <a:pt x="11430" y="51435"/>
                    <a:pt x="0" y="40005"/>
                    <a:pt x="0" y="25718"/>
                  </a:cubicBezTo>
                  <a:cubicBezTo>
                    <a:pt x="0" y="11430"/>
                    <a:pt x="11430" y="0"/>
                    <a:pt x="25718" y="0"/>
                  </a:cubicBezTo>
                  <a:cubicBezTo>
                    <a:pt x="40005" y="0"/>
                    <a:pt x="51435" y="11430"/>
                    <a:pt x="51435" y="257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6949868" y="4222316"/>
              <a:ext cx="91040" cy="91038"/>
            </a:xfrm>
            <a:custGeom>
              <a:rect b="b" l="l" r="r" t="t"/>
              <a:pathLst>
                <a:path extrusionOk="0" h="51434" w="51435">
                  <a:moveTo>
                    <a:pt x="51435" y="25718"/>
                  </a:moveTo>
                  <a:cubicBezTo>
                    <a:pt x="51435" y="40005"/>
                    <a:pt x="40005" y="51435"/>
                    <a:pt x="25718" y="51435"/>
                  </a:cubicBezTo>
                  <a:cubicBezTo>
                    <a:pt x="11430" y="51435"/>
                    <a:pt x="0" y="40005"/>
                    <a:pt x="0" y="25718"/>
                  </a:cubicBezTo>
                  <a:cubicBezTo>
                    <a:pt x="0" y="11430"/>
                    <a:pt x="11430" y="0"/>
                    <a:pt x="25718" y="0"/>
                  </a:cubicBezTo>
                  <a:cubicBezTo>
                    <a:pt x="40005" y="0"/>
                    <a:pt x="51435" y="11430"/>
                    <a:pt x="51435" y="257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6199692" y="4628820"/>
              <a:ext cx="64063" cy="64063"/>
            </a:xfrm>
            <a:custGeom>
              <a:rect b="b" l="l" r="r" t="t"/>
              <a:pathLst>
                <a:path extrusionOk="0" h="36194" w="36194">
                  <a:moveTo>
                    <a:pt x="36195" y="18098"/>
                  </a:moveTo>
                  <a:cubicBezTo>
                    <a:pt x="36195" y="28575"/>
                    <a:pt x="27623" y="36195"/>
                    <a:pt x="18098" y="36195"/>
                  </a:cubicBezTo>
                  <a:cubicBezTo>
                    <a:pt x="8573" y="36195"/>
                    <a:pt x="0" y="27623"/>
                    <a:pt x="0" y="18098"/>
                  </a:cubicBezTo>
                  <a:cubicBezTo>
                    <a:pt x="0" y="7620"/>
                    <a:pt x="8573" y="0"/>
                    <a:pt x="18098" y="0"/>
                  </a:cubicBezTo>
                  <a:cubicBezTo>
                    <a:pt x="27623" y="0"/>
                    <a:pt x="36195" y="8573"/>
                    <a:pt x="36195" y="180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6916152" y="4923623"/>
              <a:ext cx="64065" cy="64065"/>
            </a:xfrm>
            <a:custGeom>
              <a:rect b="b" l="l" r="r" t="t"/>
              <a:pathLst>
                <a:path extrusionOk="0" h="36195" w="36195">
                  <a:moveTo>
                    <a:pt x="36195" y="18098"/>
                  </a:moveTo>
                  <a:cubicBezTo>
                    <a:pt x="36195" y="28575"/>
                    <a:pt x="27623" y="36195"/>
                    <a:pt x="18098" y="36195"/>
                  </a:cubicBezTo>
                  <a:cubicBezTo>
                    <a:pt x="7620" y="36195"/>
                    <a:pt x="0" y="27623"/>
                    <a:pt x="0" y="18098"/>
                  </a:cubicBezTo>
                  <a:cubicBezTo>
                    <a:pt x="0" y="7620"/>
                    <a:pt x="8573" y="0"/>
                    <a:pt x="18098" y="0"/>
                  </a:cubicBezTo>
                  <a:cubicBezTo>
                    <a:pt x="28575" y="0"/>
                    <a:pt x="36195" y="8573"/>
                    <a:pt x="36195" y="180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6364905" y="5402216"/>
              <a:ext cx="40460" cy="40646"/>
            </a:xfrm>
            <a:custGeom>
              <a:rect b="b" l="l" r="r" t="t"/>
              <a:pathLst>
                <a:path extrusionOk="0" h="22964" w="22859">
                  <a:moveTo>
                    <a:pt x="22860" y="11534"/>
                  </a:moveTo>
                  <a:cubicBezTo>
                    <a:pt x="22860" y="18202"/>
                    <a:pt x="17145" y="22964"/>
                    <a:pt x="11430" y="22964"/>
                  </a:cubicBezTo>
                  <a:cubicBezTo>
                    <a:pt x="4763" y="22964"/>
                    <a:pt x="0" y="17249"/>
                    <a:pt x="0" y="11534"/>
                  </a:cubicBezTo>
                  <a:cubicBezTo>
                    <a:pt x="0" y="4867"/>
                    <a:pt x="5715" y="104"/>
                    <a:pt x="11430" y="104"/>
                  </a:cubicBezTo>
                  <a:cubicBezTo>
                    <a:pt x="17145" y="-848"/>
                    <a:pt x="22860" y="4867"/>
                    <a:pt x="22860" y="115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4643034" y="4615026"/>
              <a:ext cx="151733" cy="151733"/>
            </a:xfrm>
            <a:custGeom>
              <a:rect b="b" l="l" r="r" t="t"/>
              <a:pathLst>
                <a:path extrusionOk="0" h="85725" w="85725">
                  <a:moveTo>
                    <a:pt x="85725" y="42863"/>
                  </a:moveTo>
                  <a:cubicBezTo>
                    <a:pt x="85725" y="66535"/>
                    <a:pt x="66535" y="85725"/>
                    <a:pt x="42863" y="85725"/>
                  </a:cubicBezTo>
                  <a:cubicBezTo>
                    <a:pt x="19190" y="85725"/>
                    <a:pt x="0" y="66535"/>
                    <a:pt x="0" y="42863"/>
                  </a:cubicBezTo>
                  <a:cubicBezTo>
                    <a:pt x="0" y="19190"/>
                    <a:pt x="19190" y="0"/>
                    <a:pt x="42863" y="0"/>
                  </a:cubicBezTo>
                  <a:cubicBezTo>
                    <a:pt x="66535" y="0"/>
                    <a:pt x="85725" y="19190"/>
                    <a:pt x="85725" y="428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5394886" y="4965588"/>
              <a:ext cx="91040" cy="91130"/>
            </a:xfrm>
            <a:custGeom>
              <a:rect b="b" l="l" r="r" t="t"/>
              <a:pathLst>
                <a:path extrusionOk="0" h="51486" w="51435">
                  <a:moveTo>
                    <a:pt x="51435" y="25769"/>
                  </a:moveTo>
                  <a:cubicBezTo>
                    <a:pt x="51435" y="40057"/>
                    <a:pt x="40005" y="51487"/>
                    <a:pt x="25718" y="51487"/>
                  </a:cubicBezTo>
                  <a:cubicBezTo>
                    <a:pt x="11430" y="51487"/>
                    <a:pt x="0" y="40057"/>
                    <a:pt x="0" y="25769"/>
                  </a:cubicBezTo>
                  <a:cubicBezTo>
                    <a:pt x="0" y="11482"/>
                    <a:pt x="11430" y="52"/>
                    <a:pt x="25718" y="52"/>
                  </a:cubicBezTo>
                  <a:cubicBezTo>
                    <a:pt x="40005" y="-901"/>
                    <a:pt x="51435" y="11482"/>
                    <a:pt x="51435" y="257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4724243" y="3815479"/>
              <a:ext cx="91040" cy="91038"/>
            </a:xfrm>
            <a:custGeom>
              <a:rect b="b" l="l" r="r" t="t"/>
              <a:pathLst>
                <a:path extrusionOk="0" h="51434" w="51435">
                  <a:moveTo>
                    <a:pt x="51435" y="25718"/>
                  </a:moveTo>
                  <a:cubicBezTo>
                    <a:pt x="51435" y="40005"/>
                    <a:pt x="40005" y="51435"/>
                    <a:pt x="25718" y="51435"/>
                  </a:cubicBezTo>
                  <a:cubicBezTo>
                    <a:pt x="11430" y="51435"/>
                    <a:pt x="0" y="40005"/>
                    <a:pt x="0" y="25718"/>
                  </a:cubicBezTo>
                  <a:cubicBezTo>
                    <a:pt x="0" y="11430"/>
                    <a:pt x="11430" y="0"/>
                    <a:pt x="25718" y="0"/>
                  </a:cubicBezTo>
                  <a:cubicBezTo>
                    <a:pt x="40005" y="0"/>
                    <a:pt x="51435" y="11430"/>
                    <a:pt x="51435" y="257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5229681" y="3967666"/>
              <a:ext cx="64063" cy="64063"/>
            </a:xfrm>
            <a:custGeom>
              <a:rect b="b" l="l" r="r" t="t"/>
              <a:pathLst>
                <a:path extrusionOk="0" h="36194" w="36194">
                  <a:moveTo>
                    <a:pt x="36195" y="18098"/>
                  </a:moveTo>
                  <a:cubicBezTo>
                    <a:pt x="36195" y="28575"/>
                    <a:pt x="27623" y="36195"/>
                    <a:pt x="18098" y="36195"/>
                  </a:cubicBezTo>
                  <a:cubicBezTo>
                    <a:pt x="8573" y="36195"/>
                    <a:pt x="0" y="27623"/>
                    <a:pt x="0" y="18098"/>
                  </a:cubicBezTo>
                  <a:cubicBezTo>
                    <a:pt x="0" y="7620"/>
                    <a:pt x="8573" y="0"/>
                    <a:pt x="18098" y="0"/>
                  </a:cubicBezTo>
                  <a:cubicBezTo>
                    <a:pt x="27623" y="0"/>
                    <a:pt x="36195" y="8573"/>
                    <a:pt x="36195" y="180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4526715" y="4072188"/>
              <a:ext cx="40460" cy="40460"/>
            </a:xfrm>
            <a:custGeom>
              <a:rect b="b" l="l" r="r" t="t"/>
              <a:pathLst>
                <a:path extrusionOk="0" h="22859" w="22859">
                  <a:moveTo>
                    <a:pt x="22860" y="11430"/>
                  </a:moveTo>
                  <a:cubicBezTo>
                    <a:pt x="22860" y="18097"/>
                    <a:pt x="17145" y="22860"/>
                    <a:pt x="11430" y="22860"/>
                  </a:cubicBezTo>
                  <a:cubicBezTo>
                    <a:pt x="4763" y="22860"/>
                    <a:pt x="0" y="17145"/>
                    <a:pt x="0" y="11430"/>
                  </a:cubicBezTo>
                  <a:cubicBezTo>
                    <a:pt x="0" y="4763"/>
                    <a:pt x="5715" y="0"/>
                    <a:pt x="11430" y="0"/>
                  </a:cubicBezTo>
                  <a:cubicBezTo>
                    <a:pt x="17145" y="0"/>
                    <a:pt x="22860" y="4763"/>
                    <a:pt x="22860" y="114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4341280" y="5292730"/>
              <a:ext cx="40460" cy="40462"/>
            </a:xfrm>
            <a:custGeom>
              <a:rect b="b" l="l" r="r" t="t"/>
              <a:pathLst>
                <a:path extrusionOk="0" h="22860" w="22859">
                  <a:moveTo>
                    <a:pt x="22860" y="11430"/>
                  </a:moveTo>
                  <a:cubicBezTo>
                    <a:pt x="22860" y="18098"/>
                    <a:pt x="17145" y="22860"/>
                    <a:pt x="11430" y="22860"/>
                  </a:cubicBezTo>
                  <a:cubicBezTo>
                    <a:pt x="4763" y="22860"/>
                    <a:pt x="0" y="17145"/>
                    <a:pt x="0" y="11430"/>
                  </a:cubicBezTo>
                  <a:cubicBezTo>
                    <a:pt x="0" y="4763"/>
                    <a:pt x="5715" y="0"/>
                    <a:pt x="11430" y="0"/>
                  </a:cubicBezTo>
                  <a:cubicBezTo>
                    <a:pt x="17145" y="0"/>
                    <a:pt x="22860" y="4763"/>
                    <a:pt x="22860" y="114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7759771" y="4826981"/>
              <a:ext cx="151733" cy="151733"/>
            </a:xfrm>
            <a:custGeom>
              <a:rect b="b" l="l" r="r" t="t"/>
              <a:pathLst>
                <a:path extrusionOk="0" h="85725" w="85725">
                  <a:moveTo>
                    <a:pt x="85725" y="42863"/>
                  </a:moveTo>
                  <a:cubicBezTo>
                    <a:pt x="85725" y="66535"/>
                    <a:pt x="66535" y="85725"/>
                    <a:pt x="42863" y="85725"/>
                  </a:cubicBezTo>
                  <a:cubicBezTo>
                    <a:pt x="19190" y="85725"/>
                    <a:pt x="0" y="66535"/>
                    <a:pt x="0" y="42863"/>
                  </a:cubicBezTo>
                  <a:cubicBezTo>
                    <a:pt x="0" y="19190"/>
                    <a:pt x="19190" y="0"/>
                    <a:pt x="42863" y="0"/>
                  </a:cubicBezTo>
                  <a:cubicBezTo>
                    <a:pt x="66535" y="0"/>
                    <a:pt x="85725" y="19190"/>
                    <a:pt x="85725" y="428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7790113" y="3815478"/>
              <a:ext cx="91040" cy="91038"/>
            </a:xfrm>
            <a:custGeom>
              <a:rect b="b" l="l" r="r" t="t"/>
              <a:pathLst>
                <a:path extrusionOk="0" h="51434" w="51435">
                  <a:moveTo>
                    <a:pt x="51435" y="25718"/>
                  </a:moveTo>
                  <a:cubicBezTo>
                    <a:pt x="51435" y="40005"/>
                    <a:pt x="40005" y="51435"/>
                    <a:pt x="25718" y="51435"/>
                  </a:cubicBezTo>
                  <a:cubicBezTo>
                    <a:pt x="11430" y="51435"/>
                    <a:pt x="0" y="40005"/>
                    <a:pt x="0" y="25718"/>
                  </a:cubicBezTo>
                  <a:cubicBezTo>
                    <a:pt x="0" y="11430"/>
                    <a:pt x="11430" y="0"/>
                    <a:pt x="25718" y="0"/>
                  </a:cubicBezTo>
                  <a:cubicBezTo>
                    <a:pt x="40005" y="0"/>
                    <a:pt x="51435" y="11430"/>
                    <a:pt x="51435" y="257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7643452" y="4284142"/>
              <a:ext cx="40460" cy="40460"/>
            </a:xfrm>
            <a:custGeom>
              <a:rect b="b" l="l" r="r" t="t"/>
              <a:pathLst>
                <a:path extrusionOk="0" h="22859" w="22859">
                  <a:moveTo>
                    <a:pt x="22860" y="11430"/>
                  </a:moveTo>
                  <a:cubicBezTo>
                    <a:pt x="22860" y="18097"/>
                    <a:pt x="17145" y="22860"/>
                    <a:pt x="11430" y="22860"/>
                  </a:cubicBezTo>
                  <a:cubicBezTo>
                    <a:pt x="4763" y="22860"/>
                    <a:pt x="0" y="17145"/>
                    <a:pt x="0" y="11430"/>
                  </a:cubicBezTo>
                  <a:cubicBezTo>
                    <a:pt x="0" y="4763"/>
                    <a:pt x="5715" y="0"/>
                    <a:pt x="11430" y="0"/>
                  </a:cubicBezTo>
                  <a:cubicBezTo>
                    <a:pt x="17145" y="0"/>
                    <a:pt x="22860" y="4763"/>
                    <a:pt x="22860" y="114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7458017" y="5504685"/>
              <a:ext cx="40460" cy="40462"/>
            </a:xfrm>
            <a:custGeom>
              <a:rect b="b" l="l" r="r" t="t"/>
              <a:pathLst>
                <a:path extrusionOk="0" h="22860" w="22859">
                  <a:moveTo>
                    <a:pt x="22860" y="11430"/>
                  </a:moveTo>
                  <a:cubicBezTo>
                    <a:pt x="22860" y="18098"/>
                    <a:pt x="17145" y="22860"/>
                    <a:pt x="11430" y="22860"/>
                  </a:cubicBezTo>
                  <a:cubicBezTo>
                    <a:pt x="4763" y="22860"/>
                    <a:pt x="0" y="17145"/>
                    <a:pt x="0" y="11430"/>
                  </a:cubicBezTo>
                  <a:cubicBezTo>
                    <a:pt x="0" y="4763"/>
                    <a:pt x="5715" y="0"/>
                    <a:pt x="11430" y="0"/>
                  </a:cubicBezTo>
                  <a:cubicBezTo>
                    <a:pt x="17145" y="0"/>
                    <a:pt x="22860" y="4763"/>
                    <a:pt x="22860" y="114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6203040" y="3957635"/>
              <a:ext cx="151733" cy="151733"/>
            </a:xfrm>
            <a:custGeom>
              <a:rect b="b" l="l" r="r" t="t"/>
              <a:pathLst>
                <a:path extrusionOk="0" h="85725" w="85725">
                  <a:moveTo>
                    <a:pt x="85725" y="42862"/>
                  </a:moveTo>
                  <a:cubicBezTo>
                    <a:pt x="85725" y="66535"/>
                    <a:pt x="66535" y="85725"/>
                    <a:pt x="42863" y="85725"/>
                  </a:cubicBezTo>
                  <a:cubicBezTo>
                    <a:pt x="19190" y="85725"/>
                    <a:pt x="0" y="66535"/>
                    <a:pt x="0" y="42862"/>
                  </a:cubicBezTo>
                  <a:cubicBezTo>
                    <a:pt x="0" y="19190"/>
                    <a:pt x="19190" y="0"/>
                    <a:pt x="42863" y="0"/>
                  </a:cubicBezTo>
                  <a:cubicBezTo>
                    <a:pt x="66535" y="0"/>
                    <a:pt x="85725" y="19190"/>
                    <a:pt x="85725" y="428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11" name="Google Shape;211;p3"/>
            <p:cNvSpPr/>
            <p:nvPr/>
          </p:nvSpPr>
          <p:spPr>
            <a:xfrm flipH="1">
              <a:off x="9367082" y="5484960"/>
              <a:ext cx="151733" cy="151733"/>
            </a:xfrm>
            <a:custGeom>
              <a:rect b="b" l="l" r="r" t="t"/>
              <a:pathLst>
                <a:path extrusionOk="0" h="85725" w="85725">
                  <a:moveTo>
                    <a:pt x="85725" y="42862"/>
                  </a:moveTo>
                  <a:cubicBezTo>
                    <a:pt x="85725" y="66535"/>
                    <a:pt x="66535" y="85725"/>
                    <a:pt x="42863" y="85725"/>
                  </a:cubicBezTo>
                  <a:cubicBezTo>
                    <a:pt x="19190" y="85725"/>
                    <a:pt x="0" y="66535"/>
                    <a:pt x="0" y="42862"/>
                  </a:cubicBezTo>
                  <a:cubicBezTo>
                    <a:pt x="0" y="19190"/>
                    <a:pt x="19190" y="0"/>
                    <a:pt x="42863" y="0"/>
                  </a:cubicBezTo>
                  <a:cubicBezTo>
                    <a:pt x="66535" y="0"/>
                    <a:pt x="85725" y="19190"/>
                    <a:pt x="85725" y="428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12" name="Google Shape;212;p3"/>
            <p:cNvSpPr/>
            <p:nvPr/>
          </p:nvSpPr>
          <p:spPr>
            <a:xfrm flipH="1">
              <a:off x="10749428" y="4268002"/>
              <a:ext cx="91040" cy="91038"/>
            </a:xfrm>
            <a:custGeom>
              <a:rect b="b" l="l" r="r" t="t"/>
              <a:pathLst>
                <a:path extrusionOk="0" h="51434" w="51435">
                  <a:moveTo>
                    <a:pt x="51435" y="25718"/>
                  </a:moveTo>
                  <a:cubicBezTo>
                    <a:pt x="51435" y="40005"/>
                    <a:pt x="40005" y="51435"/>
                    <a:pt x="25718" y="51435"/>
                  </a:cubicBezTo>
                  <a:cubicBezTo>
                    <a:pt x="11430" y="51435"/>
                    <a:pt x="0" y="40005"/>
                    <a:pt x="0" y="25718"/>
                  </a:cubicBezTo>
                  <a:cubicBezTo>
                    <a:pt x="0" y="11430"/>
                    <a:pt x="11430" y="0"/>
                    <a:pt x="25718" y="0"/>
                  </a:cubicBezTo>
                  <a:cubicBezTo>
                    <a:pt x="40005" y="0"/>
                    <a:pt x="51435" y="11430"/>
                    <a:pt x="51435" y="257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13" name="Google Shape;213;p3"/>
            <p:cNvSpPr/>
            <p:nvPr/>
          </p:nvSpPr>
          <p:spPr>
            <a:xfrm flipH="1">
              <a:off x="9442948" y="4225641"/>
              <a:ext cx="91040" cy="91038"/>
            </a:xfrm>
            <a:custGeom>
              <a:rect b="b" l="l" r="r" t="t"/>
              <a:pathLst>
                <a:path extrusionOk="0" h="51434" w="51435">
                  <a:moveTo>
                    <a:pt x="51435" y="25718"/>
                  </a:moveTo>
                  <a:cubicBezTo>
                    <a:pt x="51435" y="40005"/>
                    <a:pt x="40005" y="51435"/>
                    <a:pt x="25718" y="51435"/>
                  </a:cubicBezTo>
                  <a:cubicBezTo>
                    <a:pt x="11430" y="51435"/>
                    <a:pt x="0" y="40005"/>
                    <a:pt x="0" y="25718"/>
                  </a:cubicBezTo>
                  <a:cubicBezTo>
                    <a:pt x="0" y="11430"/>
                    <a:pt x="11430" y="0"/>
                    <a:pt x="25718" y="0"/>
                  </a:cubicBezTo>
                  <a:cubicBezTo>
                    <a:pt x="40005" y="0"/>
                    <a:pt x="51435" y="11430"/>
                    <a:pt x="51435" y="257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14" name="Google Shape;214;p3"/>
            <p:cNvSpPr/>
            <p:nvPr/>
          </p:nvSpPr>
          <p:spPr>
            <a:xfrm flipH="1">
              <a:off x="10220100" y="4632145"/>
              <a:ext cx="64063" cy="64063"/>
            </a:xfrm>
            <a:custGeom>
              <a:rect b="b" l="l" r="r" t="t"/>
              <a:pathLst>
                <a:path extrusionOk="0" h="36194" w="36194">
                  <a:moveTo>
                    <a:pt x="36195" y="18098"/>
                  </a:moveTo>
                  <a:cubicBezTo>
                    <a:pt x="36195" y="28575"/>
                    <a:pt x="27623" y="36195"/>
                    <a:pt x="18098" y="36195"/>
                  </a:cubicBezTo>
                  <a:cubicBezTo>
                    <a:pt x="8573" y="36195"/>
                    <a:pt x="0" y="27623"/>
                    <a:pt x="0" y="18098"/>
                  </a:cubicBezTo>
                  <a:cubicBezTo>
                    <a:pt x="0" y="7620"/>
                    <a:pt x="8573" y="0"/>
                    <a:pt x="18098" y="0"/>
                  </a:cubicBezTo>
                  <a:cubicBezTo>
                    <a:pt x="27623" y="0"/>
                    <a:pt x="36195" y="8573"/>
                    <a:pt x="36195" y="180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15" name="Google Shape;215;p3"/>
            <p:cNvSpPr/>
            <p:nvPr/>
          </p:nvSpPr>
          <p:spPr>
            <a:xfrm flipH="1">
              <a:off x="9503638" y="4926948"/>
              <a:ext cx="64065" cy="64065"/>
            </a:xfrm>
            <a:custGeom>
              <a:rect b="b" l="l" r="r" t="t"/>
              <a:pathLst>
                <a:path extrusionOk="0" h="36195" w="36195">
                  <a:moveTo>
                    <a:pt x="36195" y="18098"/>
                  </a:moveTo>
                  <a:cubicBezTo>
                    <a:pt x="36195" y="28575"/>
                    <a:pt x="27623" y="36195"/>
                    <a:pt x="18098" y="36195"/>
                  </a:cubicBezTo>
                  <a:cubicBezTo>
                    <a:pt x="7620" y="36195"/>
                    <a:pt x="0" y="27623"/>
                    <a:pt x="0" y="18098"/>
                  </a:cubicBezTo>
                  <a:cubicBezTo>
                    <a:pt x="0" y="7620"/>
                    <a:pt x="8573" y="0"/>
                    <a:pt x="18098" y="0"/>
                  </a:cubicBezTo>
                  <a:cubicBezTo>
                    <a:pt x="28575" y="0"/>
                    <a:pt x="36195" y="8573"/>
                    <a:pt x="36195" y="180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16" name="Google Shape;216;p3"/>
            <p:cNvSpPr/>
            <p:nvPr/>
          </p:nvSpPr>
          <p:spPr>
            <a:xfrm flipH="1">
              <a:off x="10078489" y="5405541"/>
              <a:ext cx="40460" cy="40646"/>
            </a:xfrm>
            <a:custGeom>
              <a:rect b="b" l="l" r="r" t="t"/>
              <a:pathLst>
                <a:path extrusionOk="0" h="22964" w="22859">
                  <a:moveTo>
                    <a:pt x="22860" y="11534"/>
                  </a:moveTo>
                  <a:cubicBezTo>
                    <a:pt x="22860" y="18202"/>
                    <a:pt x="17145" y="22964"/>
                    <a:pt x="11430" y="22964"/>
                  </a:cubicBezTo>
                  <a:cubicBezTo>
                    <a:pt x="4763" y="22964"/>
                    <a:pt x="0" y="17249"/>
                    <a:pt x="0" y="11534"/>
                  </a:cubicBezTo>
                  <a:cubicBezTo>
                    <a:pt x="0" y="4867"/>
                    <a:pt x="5715" y="104"/>
                    <a:pt x="11430" y="104"/>
                  </a:cubicBezTo>
                  <a:cubicBezTo>
                    <a:pt x="17145" y="-848"/>
                    <a:pt x="22860" y="4867"/>
                    <a:pt x="22860" y="115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17" name="Google Shape;217;p3"/>
            <p:cNvSpPr/>
            <p:nvPr/>
          </p:nvSpPr>
          <p:spPr>
            <a:xfrm flipH="1">
              <a:off x="11689088" y="4618351"/>
              <a:ext cx="151733" cy="151733"/>
            </a:xfrm>
            <a:custGeom>
              <a:rect b="b" l="l" r="r" t="t"/>
              <a:pathLst>
                <a:path extrusionOk="0" h="85725" w="85725">
                  <a:moveTo>
                    <a:pt x="85725" y="42863"/>
                  </a:moveTo>
                  <a:cubicBezTo>
                    <a:pt x="85725" y="66535"/>
                    <a:pt x="66535" y="85725"/>
                    <a:pt x="42863" y="85725"/>
                  </a:cubicBezTo>
                  <a:cubicBezTo>
                    <a:pt x="19190" y="85725"/>
                    <a:pt x="0" y="66535"/>
                    <a:pt x="0" y="42863"/>
                  </a:cubicBezTo>
                  <a:cubicBezTo>
                    <a:pt x="0" y="19190"/>
                    <a:pt x="19190" y="0"/>
                    <a:pt x="42863" y="0"/>
                  </a:cubicBezTo>
                  <a:cubicBezTo>
                    <a:pt x="66535" y="0"/>
                    <a:pt x="85725" y="19190"/>
                    <a:pt x="85725" y="428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18" name="Google Shape;218;p3"/>
            <p:cNvSpPr/>
            <p:nvPr/>
          </p:nvSpPr>
          <p:spPr>
            <a:xfrm flipH="1">
              <a:off x="10997929" y="4968913"/>
              <a:ext cx="91040" cy="91130"/>
            </a:xfrm>
            <a:custGeom>
              <a:rect b="b" l="l" r="r" t="t"/>
              <a:pathLst>
                <a:path extrusionOk="0" h="51486" w="51435">
                  <a:moveTo>
                    <a:pt x="51435" y="25769"/>
                  </a:moveTo>
                  <a:cubicBezTo>
                    <a:pt x="51435" y="40057"/>
                    <a:pt x="40005" y="51487"/>
                    <a:pt x="25718" y="51487"/>
                  </a:cubicBezTo>
                  <a:cubicBezTo>
                    <a:pt x="11430" y="51487"/>
                    <a:pt x="0" y="40057"/>
                    <a:pt x="0" y="25769"/>
                  </a:cubicBezTo>
                  <a:cubicBezTo>
                    <a:pt x="0" y="11482"/>
                    <a:pt x="11430" y="52"/>
                    <a:pt x="25718" y="52"/>
                  </a:cubicBezTo>
                  <a:cubicBezTo>
                    <a:pt x="40005" y="-901"/>
                    <a:pt x="51435" y="11482"/>
                    <a:pt x="51435" y="257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19" name="Google Shape;219;p3"/>
            <p:cNvSpPr/>
            <p:nvPr/>
          </p:nvSpPr>
          <p:spPr>
            <a:xfrm flipH="1">
              <a:off x="11668572" y="3818804"/>
              <a:ext cx="91040" cy="91038"/>
            </a:xfrm>
            <a:custGeom>
              <a:rect b="b" l="l" r="r" t="t"/>
              <a:pathLst>
                <a:path extrusionOk="0" h="51434" w="51435">
                  <a:moveTo>
                    <a:pt x="51435" y="25718"/>
                  </a:moveTo>
                  <a:cubicBezTo>
                    <a:pt x="51435" y="40005"/>
                    <a:pt x="40005" y="51435"/>
                    <a:pt x="25718" y="51435"/>
                  </a:cubicBezTo>
                  <a:cubicBezTo>
                    <a:pt x="11430" y="51435"/>
                    <a:pt x="0" y="40005"/>
                    <a:pt x="0" y="25718"/>
                  </a:cubicBezTo>
                  <a:cubicBezTo>
                    <a:pt x="0" y="11430"/>
                    <a:pt x="11430" y="0"/>
                    <a:pt x="25718" y="0"/>
                  </a:cubicBezTo>
                  <a:cubicBezTo>
                    <a:pt x="40005" y="0"/>
                    <a:pt x="51435" y="11430"/>
                    <a:pt x="51435" y="257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 flipH="1">
              <a:off x="11190111" y="3970991"/>
              <a:ext cx="64063" cy="64063"/>
            </a:xfrm>
            <a:custGeom>
              <a:rect b="b" l="l" r="r" t="t"/>
              <a:pathLst>
                <a:path extrusionOk="0" h="36194" w="36194">
                  <a:moveTo>
                    <a:pt x="36195" y="18098"/>
                  </a:moveTo>
                  <a:cubicBezTo>
                    <a:pt x="36195" y="28575"/>
                    <a:pt x="27623" y="36195"/>
                    <a:pt x="18098" y="36195"/>
                  </a:cubicBezTo>
                  <a:cubicBezTo>
                    <a:pt x="8573" y="36195"/>
                    <a:pt x="0" y="27623"/>
                    <a:pt x="0" y="18098"/>
                  </a:cubicBezTo>
                  <a:cubicBezTo>
                    <a:pt x="0" y="7620"/>
                    <a:pt x="8573" y="0"/>
                    <a:pt x="18098" y="0"/>
                  </a:cubicBezTo>
                  <a:cubicBezTo>
                    <a:pt x="27623" y="0"/>
                    <a:pt x="36195" y="8573"/>
                    <a:pt x="36195" y="180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21" name="Google Shape;221;p3"/>
            <p:cNvSpPr/>
            <p:nvPr/>
          </p:nvSpPr>
          <p:spPr>
            <a:xfrm flipH="1">
              <a:off x="11916680" y="4075513"/>
              <a:ext cx="40460" cy="40460"/>
            </a:xfrm>
            <a:custGeom>
              <a:rect b="b" l="l" r="r" t="t"/>
              <a:pathLst>
                <a:path extrusionOk="0" h="22859" w="22859">
                  <a:moveTo>
                    <a:pt x="22860" y="11430"/>
                  </a:moveTo>
                  <a:cubicBezTo>
                    <a:pt x="22860" y="18097"/>
                    <a:pt x="17145" y="22860"/>
                    <a:pt x="11430" y="22860"/>
                  </a:cubicBezTo>
                  <a:cubicBezTo>
                    <a:pt x="4763" y="22860"/>
                    <a:pt x="0" y="17145"/>
                    <a:pt x="0" y="11430"/>
                  </a:cubicBezTo>
                  <a:cubicBezTo>
                    <a:pt x="0" y="4763"/>
                    <a:pt x="5715" y="0"/>
                    <a:pt x="11430" y="0"/>
                  </a:cubicBezTo>
                  <a:cubicBezTo>
                    <a:pt x="17145" y="0"/>
                    <a:pt x="22860" y="4763"/>
                    <a:pt x="22860" y="114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22" name="Google Shape;222;p3"/>
            <p:cNvSpPr/>
            <p:nvPr/>
          </p:nvSpPr>
          <p:spPr>
            <a:xfrm flipH="1">
              <a:off x="8572351" y="4830306"/>
              <a:ext cx="151733" cy="151733"/>
            </a:xfrm>
            <a:custGeom>
              <a:rect b="b" l="l" r="r" t="t"/>
              <a:pathLst>
                <a:path extrusionOk="0" h="85725" w="85725">
                  <a:moveTo>
                    <a:pt x="85725" y="42863"/>
                  </a:moveTo>
                  <a:cubicBezTo>
                    <a:pt x="85725" y="66535"/>
                    <a:pt x="66535" y="85725"/>
                    <a:pt x="42863" y="85725"/>
                  </a:cubicBezTo>
                  <a:cubicBezTo>
                    <a:pt x="19190" y="85725"/>
                    <a:pt x="0" y="66535"/>
                    <a:pt x="0" y="42863"/>
                  </a:cubicBezTo>
                  <a:cubicBezTo>
                    <a:pt x="0" y="19190"/>
                    <a:pt x="19190" y="0"/>
                    <a:pt x="42863" y="0"/>
                  </a:cubicBezTo>
                  <a:cubicBezTo>
                    <a:pt x="66535" y="0"/>
                    <a:pt x="85725" y="19190"/>
                    <a:pt x="85725" y="428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23" name="Google Shape;223;p3"/>
            <p:cNvSpPr/>
            <p:nvPr/>
          </p:nvSpPr>
          <p:spPr>
            <a:xfrm flipH="1">
              <a:off x="8602702" y="3818803"/>
              <a:ext cx="91040" cy="91038"/>
            </a:xfrm>
            <a:custGeom>
              <a:rect b="b" l="l" r="r" t="t"/>
              <a:pathLst>
                <a:path extrusionOk="0" h="51434" w="51435">
                  <a:moveTo>
                    <a:pt x="51435" y="25718"/>
                  </a:moveTo>
                  <a:cubicBezTo>
                    <a:pt x="51435" y="40005"/>
                    <a:pt x="40005" y="51435"/>
                    <a:pt x="25718" y="51435"/>
                  </a:cubicBezTo>
                  <a:cubicBezTo>
                    <a:pt x="11430" y="51435"/>
                    <a:pt x="0" y="40005"/>
                    <a:pt x="0" y="25718"/>
                  </a:cubicBezTo>
                  <a:cubicBezTo>
                    <a:pt x="0" y="11430"/>
                    <a:pt x="11430" y="0"/>
                    <a:pt x="25718" y="0"/>
                  </a:cubicBezTo>
                  <a:cubicBezTo>
                    <a:pt x="40005" y="0"/>
                    <a:pt x="51435" y="11430"/>
                    <a:pt x="51435" y="257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24" name="Google Shape;224;p3"/>
            <p:cNvSpPr/>
            <p:nvPr/>
          </p:nvSpPr>
          <p:spPr>
            <a:xfrm flipH="1">
              <a:off x="8799943" y="4287467"/>
              <a:ext cx="40460" cy="40460"/>
            </a:xfrm>
            <a:custGeom>
              <a:rect b="b" l="l" r="r" t="t"/>
              <a:pathLst>
                <a:path extrusionOk="0" h="22859" w="22859">
                  <a:moveTo>
                    <a:pt x="22860" y="11430"/>
                  </a:moveTo>
                  <a:cubicBezTo>
                    <a:pt x="22860" y="18097"/>
                    <a:pt x="17145" y="22860"/>
                    <a:pt x="11430" y="22860"/>
                  </a:cubicBezTo>
                  <a:cubicBezTo>
                    <a:pt x="4763" y="22860"/>
                    <a:pt x="0" y="17145"/>
                    <a:pt x="0" y="11430"/>
                  </a:cubicBezTo>
                  <a:cubicBezTo>
                    <a:pt x="0" y="4763"/>
                    <a:pt x="5715" y="0"/>
                    <a:pt x="11430" y="0"/>
                  </a:cubicBezTo>
                  <a:cubicBezTo>
                    <a:pt x="17145" y="0"/>
                    <a:pt x="22860" y="4763"/>
                    <a:pt x="22860" y="114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25" name="Google Shape;225;p3"/>
            <p:cNvSpPr/>
            <p:nvPr/>
          </p:nvSpPr>
          <p:spPr>
            <a:xfrm flipH="1">
              <a:off x="8985377" y="5508010"/>
              <a:ext cx="40460" cy="40462"/>
            </a:xfrm>
            <a:custGeom>
              <a:rect b="b" l="l" r="r" t="t"/>
              <a:pathLst>
                <a:path extrusionOk="0" h="22860" w="22859">
                  <a:moveTo>
                    <a:pt x="22860" y="11430"/>
                  </a:moveTo>
                  <a:cubicBezTo>
                    <a:pt x="22860" y="18098"/>
                    <a:pt x="17145" y="22860"/>
                    <a:pt x="11430" y="22860"/>
                  </a:cubicBezTo>
                  <a:cubicBezTo>
                    <a:pt x="4763" y="22860"/>
                    <a:pt x="0" y="17145"/>
                    <a:pt x="0" y="11430"/>
                  </a:cubicBezTo>
                  <a:cubicBezTo>
                    <a:pt x="0" y="4763"/>
                    <a:pt x="5715" y="0"/>
                    <a:pt x="11430" y="0"/>
                  </a:cubicBezTo>
                  <a:cubicBezTo>
                    <a:pt x="17145" y="0"/>
                    <a:pt x="22860" y="4763"/>
                    <a:pt x="22860" y="114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26" name="Google Shape;226;p3"/>
            <p:cNvSpPr/>
            <p:nvPr/>
          </p:nvSpPr>
          <p:spPr>
            <a:xfrm flipH="1">
              <a:off x="10129082" y="3960960"/>
              <a:ext cx="151733" cy="151733"/>
            </a:xfrm>
            <a:custGeom>
              <a:rect b="b" l="l" r="r" t="t"/>
              <a:pathLst>
                <a:path extrusionOk="0" h="85725" w="85725">
                  <a:moveTo>
                    <a:pt x="85725" y="42862"/>
                  </a:moveTo>
                  <a:cubicBezTo>
                    <a:pt x="85725" y="66535"/>
                    <a:pt x="66535" y="85725"/>
                    <a:pt x="42863" y="85725"/>
                  </a:cubicBezTo>
                  <a:cubicBezTo>
                    <a:pt x="19190" y="85725"/>
                    <a:pt x="0" y="66535"/>
                    <a:pt x="0" y="42862"/>
                  </a:cubicBezTo>
                  <a:cubicBezTo>
                    <a:pt x="0" y="19190"/>
                    <a:pt x="19190" y="0"/>
                    <a:pt x="42863" y="0"/>
                  </a:cubicBezTo>
                  <a:cubicBezTo>
                    <a:pt x="66535" y="0"/>
                    <a:pt x="85725" y="19190"/>
                    <a:pt x="85725" y="428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8 Custom Layout 1">
  <p:cSld name="CUSTOM_17">
    <p:bg>
      <p:bgPr>
        <a:gradFill>
          <a:gsLst>
            <a:gs pos="0">
              <a:schemeClr val="accent1"/>
            </a:gs>
            <a:gs pos="20000">
              <a:schemeClr val="accent2"/>
            </a:gs>
            <a:gs pos="44000">
              <a:schemeClr val="accent3"/>
            </a:gs>
            <a:gs pos="64000">
              <a:schemeClr val="accent4"/>
            </a:gs>
            <a:gs pos="81000">
              <a:schemeClr val="accent5"/>
            </a:gs>
            <a:gs pos="98000">
              <a:schemeClr val="accent6"/>
            </a:gs>
            <a:gs pos="100000">
              <a:schemeClr val="accent6"/>
            </a:gs>
          </a:gsLst>
          <a:lin ang="16200038" scaled="0"/>
        </a:gradFill>
      </p:bgPr>
    </p:bg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21"/>
          <p:cNvSpPr/>
          <p:nvPr/>
        </p:nvSpPr>
        <p:spPr>
          <a:xfrm rot="5400000">
            <a:off x="1900870" y="2550639"/>
            <a:ext cx="6857995" cy="1717076"/>
          </a:xfrm>
          <a:custGeom>
            <a:rect b="b" l="l" r="r" t="t"/>
            <a:pathLst>
              <a:path extrusionOk="0" h="2506680" w="6857995">
                <a:moveTo>
                  <a:pt x="6857995" y="0"/>
                </a:moveTo>
                <a:lnTo>
                  <a:pt x="6857995" y="2091955"/>
                </a:lnTo>
                <a:cubicBezTo>
                  <a:pt x="6234209" y="2091955"/>
                  <a:pt x="6234209" y="931468"/>
                  <a:pt x="5608315" y="931468"/>
                </a:cubicBezTo>
                <a:cubicBezTo>
                  <a:pt x="4984528" y="931468"/>
                  <a:pt x="4984528" y="2506680"/>
                  <a:pt x="4358634" y="2506680"/>
                </a:cubicBezTo>
                <a:cubicBezTo>
                  <a:pt x="3734848" y="2506680"/>
                  <a:pt x="3732741" y="1493114"/>
                  <a:pt x="3108955" y="1493114"/>
                </a:cubicBezTo>
                <a:cubicBezTo>
                  <a:pt x="2485169" y="1493114"/>
                  <a:pt x="2485169" y="2257473"/>
                  <a:pt x="1859276" y="2257473"/>
                </a:cubicBezTo>
                <a:cubicBezTo>
                  <a:pt x="1235490" y="2257473"/>
                  <a:pt x="1235490" y="1085826"/>
                  <a:pt x="609596" y="1085826"/>
                </a:cubicBezTo>
                <a:cubicBezTo>
                  <a:pt x="375676" y="1085826"/>
                  <a:pt x="229476" y="1203253"/>
                  <a:pt x="105095" y="1350036"/>
                </a:cubicBezTo>
                <a:lnTo>
                  <a:pt x="0" y="1484806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68" name="Google Shape;668;p21"/>
          <p:cNvSpPr/>
          <p:nvPr/>
        </p:nvSpPr>
        <p:spPr>
          <a:xfrm rot="5400000">
            <a:off x="2033376" y="2596616"/>
            <a:ext cx="6875140" cy="1654409"/>
          </a:xfrm>
          <a:custGeom>
            <a:rect b="b" l="l" r="r" t="t"/>
            <a:pathLst>
              <a:path extrusionOk="0" h="2506680" w="6857995">
                <a:moveTo>
                  <a:pt x="6857995" y="0"/>
                </a:moveTo>
                <a:lnTo>
                  <a:pt x="6857995" y="2091955"/>
                </a:lnTo>
                <a:cubicBezTo>
                  <a:pt x="6234209" y="2091955"/>
                  <a:pt x="6234209" y="931468"/>
                  <a:pt x="5608315" y="931468"/>
                </a:cubicBezTo>
                <a:cubicBezTo>
                  <a:pt x="4984528" y="931468"/>
                  <a:pt x="4984528" y="2506680"/>
                  <a:pt x="4358634" y="2506680"/>
                </a:cubicBezTo>
                <a:cubicBezTo>
                  <a:pt x="3734848" y="2506680"/>
                  <a:pt x="3732741" y="1493114"/>
                  <a:pt x="3108955" y="1493114"/>
                </a:cubicBezTo>
                <a:cubicBezTo>
                  <a:pt x="2485169" y="1493114"/>
                  <a:pt x="2485169" y="2257473"/>
                  <a:pt x="1859276" y="2257473"/>
                </a:cubicBezTo>
                <a:cubicBezTo>
                  <a:pt x="1235490" y="2257473"/>
                  <a:pt x="1235490" y="1085826"/>
                  <a:pt x="609596" y="1085826"/>
                </a:cubicBezTo>
                <a:cubicBezTo>
                  <a:pt x="375676" y="1085826"/>
                  <a:pt x="229476" y="1203253"/>
                  <a:pt x="105095" y="1350036"/>
                </a:cubicBezTo>
                <a:lnTo>
                  <a:pt x="0" y="1484806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u="sng"/>
          </a:p>
        </p:txBody>
      </p:sp>
      <p:sp>
        <p:nvSpPr>
          <p:cNvPr id="669" name="Google Shape;669;p21"/>
          <p:cNvSpPr/>
          <p:nvPr/>
        </p:nvSpPr>
        <p:spPr>
          <a:xfrm>
            <a:off x="6123525" y="-13750"/>
            <a:ext cx="6068400" cy="687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21"/>
          <p:cNvSpPr txBox="1"/>
          <p:nvPr>
            <p:ph idx="1" type="subTitle"/>
          </p:nvPr>
        </p:nvSpPr>
        <p:spPr>
          <a:xfrm>
            <a:off x="6130600" y="2516825"/>
            <a:ext cx="55815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671" name="Google Shape;671;p21"/>
          <p:cNvSpPr txBox="1"/>
          <p:nvPr>
            <p:ph type="title"/>
          </p:nvPr>
        </p:nvSpPr>
        <p:spPr>
          <a:xfrm>
            <a:off x="6130600" y="974375"/>
            <a:ext cx="5581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672" name="Google Shape;672;p21"/>
          <p:cNvSpPr txBox="1"/>
          <p:nvPr>
            <p:ph idx="2" type="body"/>
          </p:nvPr>
        </p:nvSpPr>
        <p:spPr>
          <a:xfrm>
            <a:off x="6130650" y="3381625"/>
            <a:ext cx="5581500" cy="134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83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683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673" name="Google Shape;673;p2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  <a:lvl2pPr lvl="1"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0 DO NOT REMOVE · SlidesMania">
  <p:cSld name="CUSTOM_19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29" name="Google Shape;229;p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30" name="Google Shape;230;p4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1" name="Google Shape;231;p4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n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232" name="Google Shape;232;p4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233" name="Google Shape;233;p4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Google Shape;234;p4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p4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4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7" name="Google Shape;237;p4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  <p:sp>
        <p:nvSpPr>
          <p:cNvPr id="238" name="Google Shape;238;p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  <a:lvl2pPr lvl="1"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2 Intro">
  <p:cSld name="CUSTOM_1">
    <p:bg>
      <p:bgPr>
        <a:solidFill>
          <a:schemeClr val="lt1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"/>
          <p:cNvSpPr/>
          <p:nvPr/>
        </p:nvSpPr>
        <p:spPr>
          <a:xfrm>
            <a:off x="0" y="32050"/>
            <a:ext cx="12192000" cy="1719057"/>
          </a:xfrm>
          <a:custGeom>
            <a:rect b="b" l="l" r="r" t="t"/>
            <a:pathLst>
              <a:path extrusionOk="0" h="1472426" w="12192000">
                <a:moveTo>
                  <a:pt x="0" y="0"/>
                </a:moveTo>
                <a:lnTo>
                  <a:pt x="12192000" y="0"/>
                </a:lnTo>
                <a:lnTo>
                  <a:pt x="12192000" y="1071424"/>
                </a:lnTo>
                <a:cubicBezTo>
                  <a:pt x="11515809" y="1071424"/>
                  <a:pt x="11515809" y="477064"/>
                  <a:pt x="10837333" y="477064"/>
                </a:cubicBezTo>
                <a:cubicBezTo>
                  <a:pt x="10161142" y="477064"/>
                  <a:pt x="10161142" y="1283831"/>
                  <a:pt x="9482666" y="1283831"/>
                </a:cubicBezTo>
                <a:cubicBezTo>
                  <a:pt x="8806475" y="1283831"/>
                  <a:pt x="8804191" y="764719"/>
                  <a:pt x="8128000" y="764719"/>
                </a:cubicBezTo>
                <a:cubicBezTo>
                  <a:pt x="7451809" y="764719"/>
                  <a:pt x="7451809" y="1156196"/>
                  <a:pt x="6773334" y="1156196"/>
                </a:cubicBezTo>
                <a:cubicBezTo>
                  <a:pt x="6097143" y="1156196"/>
                  <a:pt x="6097143" y="556121"/>
                  <a:pt x="5418667" y="556121"/>
                </a:cubicBezTo>
                <a:cubicBezTo>
                  <a:pt x="4742476" y="556121"/>
                  <a:pt x="4742476" y="983794"/>
                  <a:pt x="4064000" y="983794"/>
                </a:cubicBezTo>
                <a:cubicBezTo>
                  <a:pt x="3387809" y="983794"/>
                  <a:pt x="3387809" y="665659"/>
                  <a:pt x="2709334" y="665659"/>
                </a:cubicBezTo>
                <a:cubicBezTo>
                  <a:pt x="2033143" y="665659"/>
                  <a:pt x="2033143" y="1472426"/>
                  <a:pt x="1354667" y="1472426"/>
                </a:cubicBezTo>
                <a:cubicBezTo>
                  <a:pt x="678475" y="1472426"/>
                  <a:pt x="678475" y="765671"/>
                  <a:pt x="0" y="765671"/>
                </a:cubicBezTo>
                <a:close/>
              </a:path>
            </a:pathLst>
          </a:custGeom>
          <a:solidFill>
            <a:srgbClr val="231F20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5"/>
          <p:cNvSpPr txBox="1"/>
          <p:nvPr>
            <p:ph type="title"/>
          </p:nvPr>
        </p:nvSpPr>
        <p:spPr>
          <a:xfrm>
            <a:off x="681575" y="2269775"/>
            <a:ext cx="5322600" cy="1324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Font typeface="Aldrich"/>
              <a:buNone/>
              <a:defRPr sz="7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Font typeface="Abril Fatface"/>
              <a:buNone/>
              <a:defRPr sz="7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Font typeface="Abril Fatface"/>
              <a:buNone/>
              <a:defRPr sz="7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Font typeface="Abril Fatface"/>
              <a:buNone/>
              <a:defRPr sz="7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Font typeface="Abril Fatface"/>
              <a:buNone/>
              <a:defRPr sz="7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Font typeface="Abril Fatface"/>
              <a:buNone/>
              <a:defRPr sz="7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Font typeface="Abril Fatface"/>
              <a:buNone/>
              <a:defRPr sz="7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Font typeface="Abril Fatface"/>
              <a:buNone/>
              <a:defRPr sz="7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Font typeface="Abril Fatface"/>
              <a:buNone/>
              <a:defRPr sz="7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42" name="Google Shape;242;p5"/>
          <p:cNvSpPr txBox="1"/>
          <p:nvPr>
            <p:ph idx="1" type="body"/>
          </p:nvPr>
        </p:nvSpPr>
        <p:spPr>
          <a:xfrm>
            <a:off x="681550" y="3674075"/>
            <a:ext cx="5322600" cy="2235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68300" lvl="1" marL="9144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>
              <a:spcBef>
                <a:spcPts val="2100"/>
              </a:spcBef>
              <a:spcAft>
                <a:spcPts val="21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243" name="Google Shape;243;p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  <a:lvl2pPr lvl="1"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4" name="Google Shape;244;p5"/>
          <p:cNvSpPr/>
          <p:nvPr/>
        </p:nvSpPr>
        <p:spPr>
          <a:xfrm>
            <a:off x="0" y="0"/>
            <a:ext cx="12192000" cy="1472426"/>
          </a:xfrm>
          <a:custGeom>
            <a:rect b="b" l="l" r="r" t="t"/>
            <a:pathLst>
              <a:path extrusionOk="0" h="1472426" w="12192000">
                <a:moveTo>
                  <a:pt x="0" y="0"/>
                </a:moveTo>
                <a:lnTo>
                  <a:pt x="12192000" y="0"/>
                </a:lnTo>
                <a:lnTo>
                  <a:pt x="12192000" y="1071424"/>
                </a:lnTo>
                <a:cubicBezTo>
                  <a:pt x="11515809" y="1071424"/>
                  <a:pt x="11515809" y="477064"/>
                  <a:pt x="10837333" y="477064"/>
                </a:cubicBezTo>
                <a:cubicBezTo>
                  <a:pt x="10161142" y="477064"/>
                  <a:pt x="10161142" y="1283831"/>
                  <a:pt x="9482666" y="1283831"/>
                </a:cubicBezTo>
                <a:cubicBezTo>
                  <a:pt x="8806475" y="1283831"/>
                  <a:pt x="8804191" y="764719"/>
                  <a:pt x="8128000" y="764719"/>
                </a:cubicBezTo>
                <a:cubicBezTo>
                  <a:pt x="7451809" y="764719"/>
                  <a:pt x="7451809" y="1156196"/>
                  <a:pt x="6773334" y="1156196"/>
                </a:cubicBezTo>
                <a:cubicBezTo>
                  <a:pt x="6097143" y="1156196"/>
                  <a:pt x="6097143" y="556121"/>
                  <a:pt x="5418667" y="556121"/>
                </a:cubicBezTo>
                <a:cubicBezTo>
                  <a:pt x="4742476" y="556121"/>
                  <a:pt x="4742476" y="983794"/>
                  <a:pt x="4064000" y="983794"/>
                </a:cubicBezTo>
                <a:cubicBezTo>
                  <a:pt x="3387809" y="983794"/>
                  <a:pt x="3387809" y="665659"/>
                  <a:pt x="2709334" y="665659"/>
                </a:cubicBezTo>
                <a:cubicBezTo>
                  <a:pt x="2033143" y="665659"/>
                  <a:pt x="2033143" y="1472426"/>
                  <a:pt x="1354667" y="1472426"/>
                </a:cubicBezTo>
                <a:cubicBezTo>
                  <a:pt x="678475" y="1472426"/>
                  <a:pt x="678475" y="765671"/>
                  <a:pt x="0" y="7656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0000">
                <a:schemeClr val="accent2"/>
              </a:gs>
              <a:gs pos="44000">
                <a:schemeClr val="accent3"/>
              </a:gs>
              <a:gs pos="64000">
                <a:schemeClr val="accent4"/>
              </a:gs>
              <a:gs pos="81000">
                <a:schemeClr val="accent5"/>
              </a:gs>
              <a:gs pos="97829">
                <a:schemeClr val="accent6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5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3 Talking Points">
  <p:cSld name="CUSTOM_2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6"/>
          <p:cNvSpPr/>
          <p:nvPr/>
        </p:nvSpPr>
        <p:spPr>
          <a:xfrm>
            <a:off x="0" y="2905654"/>
            <a:ext cx="12179336" cy="3489008"/>
          </a:xfrm>
          <a:custGeom>
            <a:rect b="b" l="l" r="r" t="t"/>
            <a:pathLst>
              <a:path extrusionOk="0" h="3489008" w="12364808">
                <a:moveTo>
                  <a:pt x="0" y="0"/>
                </a:moveTo>
                <a:lnTo>
                  <a:pt x="0" y="2631758"/>
                </a:lnTo>
                <a:cubicBezTo>
                  <a:pt x="687963" y="2631758"/>
                  <a:pt x="687963" y="3489008"/>
                  <a:pt x="1373610" y="3489008"/>
                </a:cubicBezTo>
                <a:cubicBezTo>
                  <a:pt x="2061574" y="3489960"/>
                  <a:pt x="2061574" y="2486978"/>
                  <a:pt x="2749537" y="2486978"/>
                </a:cubicBezTo>
                <a:cubicBezTo>
                  <a:pt x="3437500" y="2486978"/>
                  <a:pt x="3437500" y="3001328"/>
                  <a:pt x="4123147" y="3001328"/>
                </a:cubicBezTo>
                <a:cubicBezTo>
                  <a:pt x="4811111" y="3001328"/>
                  <a:pt x="4811111" y="2398395"/>
                  <a:pt x="5496758" y="2398395"/>
                </a:cubicBezTo>
                <a:cubicBezTo>
                  <a:pt x="6184721" y="2398395"/>
                  <a:pt x="6184721" y="3173730"/>
                  <a:pt x="6870368" y="3173730"/>
                </a:cubicBezTo>
                <a:cubicBezTo>
                  <a:pt x="7558331" y="3173730"/>
                  <a:pt x="7558331" y="2633663"/>
                  <a:pt x="8243978" y="2633663"/>
                </a:cubicBezTo>
                <a:cubicBezTo>
                  <a:pt x="8929625" y="2633663"/>
                  <a:pt x="8931942" y="3300413"/>
                  <a:pt x="9617589" y="3300413"/>
                </a:cubicBezTo>
                <a:cubicBezTo>
                  <a:pt x="10305552" y="3300413"/>
                  <a:pt x="10305552" y="2302193"/>
                  <a:pt x="10991199" y="2302193"/>
                </a:cubicBezTo>
                <a:cubicBezTo>
                  <a:pt x="11679163" y="2302193"/>
                  <a:pt x="11679163" y="3088005"/>
                  <a:pt x="12364809" y="3088005"/>
                </a:cubicBezTo>
                <a:lnTo>
                  <a:pt x="12364809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6"/>
          <p:cNvSpPr/>
          <p:nvPr/>
        </p:nvSpPr>
        <p:spPr>
          <a:xfrm>
            <a:off x="0" y="0"/>
            <a:ext cx="12192000" cy="6129867"/>
          </a:xfrm>
          <a:custGeom>
            <a:rect b="b" l="l" r="r" t="t"/>
            <a:pathLst>
              <a:path extrusionOk="0" h="6129867" w="12192000">
                <a:moveTo>
                  <a:pt x="0" y="0"/>
                </a:moveTo>
                <a:lnTo>
                  <a:pt x="12192000" y="0"/>
                </a:lnTo>
                <a:lnTo>
                  <a:pt x="12192000" y="3003592"/>
                </a:lnTo>
                <a:lnTo>
                  <a:pt x="12185084" y="3003592"/>
                </a:lnTo>
                <a:lnTo>
                  <a:pt x="12185084" y="5728865"/>
                </a:lnTo>
                <a:cubicBezTo>
                  <a:pt x="11509276" y="5728865"/>
                  <a:pt x="11509276" y="5134505"/>
                  <a:pt x="10831185" y="5134505"/>
                </a:cubicBezTo>
                <a:cubicBezTo>
                  <a:pt x="10155378" y="5134505"/>
                  <a:pt x="10155378" y="5941272"/>
                  <a:pt x="9477287" y="5941272"/>
                </a:cubicBezTo>
                <a:cubicBezTo>
                  <a:pt x="8801480" y="5941272"/>
                  <a:pt x="8799197" y="5422160"/>
                  <a:pt x="8123390" y="5422160"/>
                </a:cubicBezTo>
                <a:cubicBezTo>
                  <a:pt x="7447582" y="5422160"/>
                  <a:pt x="7447582" y="5813637"/>
                  <a:pt x="6769492" y="5813637"/>
                </a:cubicBezTo>
                <a:cubicBezTo>
                  <a:pt x="6093684" y="5813637"/>
                  <a:pt x="6093684" y="5213562"/>
                  <a:pt x="5415593" y="5213562"/>
                </a:cubicBezTo>
                <a:cubicBezTo>
                  <a:pt x="4739787" y="5213562"/>
                  <a:pt x="4739787" y="5641235"/>
                  <a:pt x="4061695" y="5641235"/>
                </a:cubicBezTo>
                <a:cubicBezTo>
                  <a:pt x="3385887" y="5641235"/>
                  <a:pt x="3385887" y="5323100"/>
                  <a:pt x="2707797" y="5323100"/>
                </a:cubicBezTo>
                <a:cubicBezTo>
                  <a:pt x="2031989" y="5323100"/>
                  <a:pt x="2031989" y="6129867"/>
                  <a:pt x="1353898" y="6129867"/>
                </a:cubicBezTo>
                <a:cubicBezTo>
                  <a:pt x="678091" y="6129867"/>
                  <a:pt x="678091" y="5423112"/>
                  <a:pt x="0" y="5423112"/>
                </a:cubicBezTo>
                <a:lnTo>
                  <a:pt x="0" y="3003592"/>
                </a:lnTo>
                <a:lnTo>
                  <a:pt x="0" y="26399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  <a:lvl2pPr lvl="1"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0" name="Google Shape;250;p6"/>
          <p:cNvSpPr txBox="1"/>
          <p:nvPr>
            <p:ph type="title"/>
          </p:nvPr>
        </p:nvSpPr>
        <p:spPr>
          <a:xfrm>
            <a:off x="415600" y="806250"/>
            <a:ext cx="4704600" cy="30072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>
                <a:highlight>
                  <a:schemeClr val="lt1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highlight>
                  <a:schemeClr val="lt1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highlight>
                  <a:schemeClr val="lt1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highlight>
                  <a:schemeClr val="lt1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highlight>
                  <a:schemeClr val="lt1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highlight>
                  <a:schemeClr val="lt1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highlight>
                  <a:schemeClr val="lt1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highlight>
                  <a:schemeClr val="lt1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highlight>
                  <a:schemeClr val="lt1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51" name="Google Shape;251;p6"/>
          <p:cNvSpPr txBox="1"/>
          <p:nvPr>
            <p:ph idx="1" type="body"/>
          </p:nvPr>
        </p:nvSpPr>
        <p:spPr>
          <a:xfrm>
            <a:off x="5482175" y="2057400"/>
            <a:ext cx="5524800" cy="2743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68300" lvl="1" marL="914400" rtl="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 rtl="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rtl="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rtl="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rtl="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rtl="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rtl="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rtl="0">
              <a:spcBef>
                <a:spcPts val="2100"/>
              </a:spcBef>
              <a:spcAft>
                <a:spcPts val="21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252" name="Google Shape;252;p6"/>
          <p:cNvSpPr/>
          <p:nvPr/>
        </p:nvSpPr>
        <p:spPr>
          <a:xfrm>
            <a:off x="4622357" y="284614"/>
            <a:ext cx="91483" cy="91480"/>
          </a:xfrm>
          <a:custGeom>
            <a:rect b="b" l="l" r="r" t="t"/>
            <a:pathLst>
              <a:path extrusionOk="0" h="36194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8575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6"/>
          <p:cNvSpPr/>
          <p:nvPr/>
        </p:nvSpPr>
        <p:spPr>
          <a:xfrm>
            <a:off x="9340110" y="655484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6"/>
          <p:cNvSpPr/>
          <p:nvPr/>
        </p:nvSpPr>
        <p:spPr>
          <a:xfrm>
            <a:off x="3500118" y="655484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6"/>
          <p:cNvSpPr/>
          <p:nvPr/>
        </p:nvSpPr>
        <p:spPr>
          <a:xfrm>
            <a:off x="5518227" y="698832"/>
            <a:ext cx="129999" cy="129999"/>
          </a:xfrm>
          <a:custGeom>
            <a:rect b="b" l="l" r="r" t="t"/>
            <a:pathLst>
              <a:path extrusionOk="0" h="51434" w="51434">
                <a:moveTo>
                  <a:pt x="51435" y="25717"/>
                </a:moveTo>
                <a:cubicBezTo>
                  <a:pt x="51435" y="40005"/>
                  <a:pt x="40005" y="51435"/>
                  <a:pt x="25717" y="51435"/>
                </a:cubicBezTo>
                <a:cubicBezTo>
                  <a:pt x="11430" y="51435"/>
                  <a:pt x="0" y="40005"/>
                  <a:pt x="0" y="25717"/>
                </a:cubicBezTo>
                <a:cubicBezTo>
                  <a:pt x="0" y="11430"/>
                  <a:pt x="11430" y="0"/>
                  <a:pt x="25717" y="0"/>
                </a:cubicBezTo>
                <a:cubicBezTo>
                  <a:pt x="40005" y="0"/>
                  <a:pt x="51435" y="11430"/>
                  <a:pt x="51435" y="257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6"/>
          <p:cNvSpPr/>
          <p:nvPr/>
        </p:nvSpPr>
        <p:spPr>
          <a:xfrm>
            <a:off x="6915009" y="458005"/>
            <a:ext cx="129999" cy="130002"/>
          </a:xfrm>
          <a:custGeom>
            <a:rect b="b" l="l" r="r" t="t"/>
            <a:pathLst>
              <a:path extrusionOk="0" h="51435" w="51434">
                <a:moveTo>
                  <a:pt x="51435" y="25717"/>
                </a:moveTo>
                <a:cubicBezTo>
                  <a:pt x="51435" y="40005"/>
                  <a:pt x="40005" y="51435"/>
                  <a:pt x="25717" y="51435"/>
                </a:cubicBezTo>
                <a:cubicBezTo>
                  <a:pt x="11430" y="51435"/>
                  <a:pt x="0" y="40005"/>
                  <a:pt x="0" y="25717"/>
                </a:cubicBezTo>
                <a:cubicBezTo>
                  <a:pt x="0" y="11430"/>
                  <a:pt x="11430" y="0"/>
                  <a:pt x="25717" y="0"/>
                </a:cubicBezTo>
                <a:cubicBezTo>
                  <a:pt x="40005" y="0"/>
                  <a:pt x="51435" y="11430"/>
                  <a:pt x="51435" y="257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6"/>
          <p:cNvSpPr/>
          <p:nvPr/>
        </p:nvSpPr>
        <p:spPr>
          <a:xfrm>
            <a:off x="2122599" y="944470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6"/>
          <p:cNvSpPr/>
          <p:nvPr/>
        </p:nvSpPr>
        <p:spPr>
          <a:xfrm>
            <a:off x="10334714" y="763853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6"/>
          <p:cNvSpPr/>
          <p:nvPr/>
        </p:nvSpPr>
        <p:spPr>
          <a:xfrm>
            <a:off x="4542886" y="1108234"/>
            <a:ext cx="91480" cy="91480"/>
          </a:xfrm>
          <a:custGeom>
            <a:rect b="b" l="l" r="r" t="t"/>
            <a:pathLst>
              <a:path extrusionOk="0" h="36194" w="36194">
                <a:moveTo>
                  <a:pt x="36195" y="18097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7620" y="36195"/>
                  <a:pt x="0" y="27622"/>
                  <a:pt x="0" y="18097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7620"/>
                  <a:pt x="36195" y="180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6"/>
          <p:cNvSpPr/>
          <p:nvPr/>
        </p:nvSpPr>
        <p:spPr>
          <a:xfrm>
            <a:off x="8562248" y="1031170"/>
            <a:ext cx="91480" cy="91480"/>
          </a:xfrm>
          <a:custGeom>
            <a:rect b="b" l="l" r="r" t="t"/>
            <a:pathLst>
              <a:path extrusionOk="0" h="36194" w="36194">
                <a:moveTo>
                  <a:pt x="36195" y="18098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7620"/>
                  <a:pt x="36195" y="180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6"/>
          <p:cNvSpPr/>
          <p:nvPr/>
        </p:nvSpPr>
        <p:spPr>
          <a:xfrm>
            <a:off x="809536" y="302782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6"/>
          <p:cNvSpPr/>
          <p:nvPr/>
        </p:nvSpPr>
        <p:spPr>
          <a:xfrm>
            <a:off x="1531590" y="520184"/>
            <a:ext cx="91480" cy="91480"/>
          </a:xfrm>
          <a:custGeom>
            <a:rect b="b" l="l" r="r" t="t"/>
            <a:pathLst>
              <a:path extrusionOk="0" h="36194" w="36194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6"/>
          <p:cNvSpPr/>
          <p:nvPr/>
        </p:nvSpPr>
        <p:spPr>
          <a:xfrm>
            <a:off x="527353" y="669495"/>
            <a:ext cx="57776" cy="57776"/>
          </a:xfrm>
          <a:custGeom>
            <a:rect b="b" l="l" r="r" t="t"/>
            <a:pathLst>
              <a:path extrusionOk="0" h="22859" w="22859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6"/>
          <p:cNvSpPr/>
          <p:nvPr/>
        </p:nvSpPr>
        <p:spPr>
          <a:xfrm>
            <a:off x="11535065" y="182678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6"/>
          <p:cNvSpPr/>
          <p:nvPr/>
        </p:nvSpPr>
        <p:spPr>
          <a:xfrm>
            <a:off x="11325549" y="852173"/>
            <a:ext cx="57776" cy="57776"/>
          </a:xfrm>
          <a:custGeom>
            <a:rect b="b" l="l" r="r" t="t"/>
            <a:pathLst>
              <a:path extrusionOk="0" h="22859" w="22859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4 Section Title">
  <p:cSld name="CUSTOM_3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7"/>
          <p:cNvSpPr/>
          <p:nvPr/>
        </p:nvSpPr>
        <p:spPr>
          <a:xfrm>
            <a:off x="0" y="32050"/>
            <a:ext cx="12192000" cy="1719057"/>
          </a:xfrm>
          <a:custGeom>
            <a:rect b="b" l="l" r="r" t="t"/>
            <a:pathLst>
              <a:path extrusionOk="0" h="1472426" w="12192000">
                <a:moveTo>
                  <a:pt x="0" y="0"/>
                </a:moveTo>
                <a:lnTo>
                  <a:pt x="12192000" y="0"/>
                </a:lnTo>
                <a:lnTo>
                  <a:pt x="12192000" y="1071424"/>
                </a:lnTo>
                <a:cubicBezTo>
                  <a:pt x="11515809" y="1071424"/>
                  <a:pt x="11515809" y="477064"/>
                  <a:pt x="10837333" y="477064"/>
                </a:cubicBezTo>
                <a:cubicBezTo>
                  <a:pt x="10161142" y="477064"/>
                  <a:pt x="10161142" y="1283831"/>
                  <a:pt x="9482666" y="1283831"/>
                </a:cubicBezTo>
                <a:cubicBezTo>
                  <a:pt x="8806475" y="1283831"/>
                  <a:pt x="8804191" y="764719"/>
                  <a:pt x="8128000" y="764719"/>
                </a:cubicBezTo>
                <a:cubicBezTo>
                  <a:pt x="7451809" y="764719"/>
                  <a:pt x="7451809" y="1156196"/>
                  <a:pt x="6773334" y="1156196"/>
                </a:cubicBezTo>
                <a:cubicBezTo>
                  <a:pt x="6097143" y="1156196"/>
                  <a:pt x="6097143" y="556121"/>
                  <a:pt x="5418667" y="556121"/>
                </a:cubicBezTo>
                <a:cubicBezTo>
                  <a:pt x="4742476" y="556121"/>
                  <a:pt x="4742476" y="983794"/>
                  <a:pt x="4064000" y="983794"/>
                </a:cubicBezTo>
                <a:cubicBezTo>
                  <a:pt x="3387809" y="983794"/>
                  <a:pt x="3387809" y="665659"/>
                  <a:pt x="2709334" y="665659"/>
                </a:cubicBezTo>
                <a:cubicBezTo>
                  <a:pt x="2033143" y="665659"/>
                  <a:pt x="2033143" y="1472426"/>
                  <a:pt x="1354667" y="1472426"/>
                </a:cubicBezTo>
                <a:cubicBezTo>
                  <a:pt x="678475" y="1472426"/>
                  <a:pt x="678475" y="765671"/>
                  <a:pt x="0" y="765671"/>
                </a:cubicBezTo>
                <a:close/>
              </a:path>
            </a:pathLst>
          </a:custGeom>
          <a:solidFill>
            <a:srgbClr val="231F20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7"/>
          <p:cNvSpPr/>
          <p:nvPr/>
        </p:nvSpPr>
        <p:spPr>
          <a:xfrm>
            <a:off x="0" y="0"/>
            <a:ext cx="12192000" cy="1472426"/>
          </a:xfrm>
          <a:custGeom>
            <a:rect b="b" l="l" r="r" t="t"/>
            <a:pathLst>
              <a:path extrusionOk="0" h="1472426" w="12192000">
                <a:moveTo>
                  <a:pt x="0" y="0"/>
                </a:moveTo>
                <a:lnTo>
                  <a:pt x="12192000" y="0"/>
                </a:lnTo>
                <a:lnTo>
                  <a:pt x="12192000" y="1071424"/>
                </a:lnTo>
                <a:cubicBezTo>
                  <a:pt x="11515809" y="1071424"/>
                  <a:pt x="11515809" y="477064"/>
                  <a:pt x="10837333" y="477064"/>
                </a:cubicBezTo>
                <a:cubicBezTo>
                  <a:pt x="10161142" y="477064"/>
                  <a:pt x="10161142" y="1283831"/>
                  <a:pt x="9482666" y="1283831"/>
                </a:cubicBezTo>
                <a:cubicBezTo>
                  <a:pt x="8806475" y="1283831"/>
                  <a:pt x="8804191" y="764719"/>
                  <a:pt x="8128000" y="764719"/>
                </a:cubicBezTo>
                <a:cubicBezTo>
                  <a:pt x="7451809" y="764719"/>
                  <a:pt x="7451809" y="1156196"/>
                  <a:pt x="6773334" y="1156196"/>
                </a:cubicBezTo>
                <a:cubicBezTo>
                  <a:pt x="6097143" y="1156196"/>
                  <a:pt x="6097143" y="556121"/>
                  <a:pt x="5418667" y="556121"/>
                </a:cubicBezTo>
                <a:cubicBezTo>
                  <a:pt x="4742476" y="556121"/>
                  <a:pt x="4742476" y="983794"/>
                  <a:pt x="4064000" y="983794"/>
                </a:cubicBezTo>
                <a:cubicBezTo>
                  <a:pt x="3387809" y="983794"/>
                  <a:pt x="3387809" y="665659"/>
                  <a:pt x="2709334" y="665659"/>
                </a:cubicBezTo>
                <a:cubicBezTo>
                  <a:pt x="2033143" y="665659"/>
                  <a:pt x="2033143" y="1472426"/>
                  <a:pt x="1354667" y="1472426"/>
                </a:cubicBezTo>
                <a:cubicBezTo>
                  <a:pt x="678475" y="1472426"/>
                  <a:pt x="678475" y="765671"/>
                  <a:pt x="0" y="76567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7"/>
          <p:cNvSpPr txBox="1"/>
          <p:nvPr>
            <p:ph type="title"/>
          </p:nvPr>
        </p:nvSpPr>
        <p:spPr>
          <a:xfrm>
            <a:off x="710467" y="1498400"/>
            <a:ext cx="3653700" cy="4678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0"/>
              <a:buNone/>
              <a:defRPr sz="250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0"/>
              <a:buNone/>
              <a:defRPr sz="250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0"/>
              <a:buNone/>
              <a:defRPr sz="250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0"/>
              <a:buNone/>
              <a:defRPr sz="250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0"/>
              <a:buNone/>
              <a:defRPr sz="250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0"/>
              <a:buNone/>
              <a:defRPr sz="250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0"/>
              <a:buNone/>
              <a:defRPr sz="250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0"/>
              <a:buNone/>
              <a:defRPr sz="250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0"/>
              <a:buNone/>
              <a:defRPr sz="25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7"/>
          <p:cNvSpPr txBox="1"/>
          <p:nvPr>
            <p:ph idx="1" type="subTitle"/>
          </p:nvPr>
        </p:nvSpPr>
        <p:spPr>
          <a:xfrm>
            <a:off x="4635300" y="2565200"/>
            <a:ext cx="68319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picy Rice"/>
              <a:buNone/>
              <a:defRPr sz="4000">
                <a:solidFill>
                  <a:schemeClr val="lt1"/>
                </a:solidFill>
                <a:latin typeface="Spicy Rice"/>
                <a:ea typeface="Spicy Rice"/>
                <a:cs typeface="Spicy Rice"/>
                <a:sym typeface="Spicy Rice"/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1" name="Google Shape;271;p7"/>
          <p:cNvSpPr txBox="1"/>
          <p:nvPr>
            <p:ph idx="2" type="body"/>
          </p:nvPr>
        </p:nvSpPr>
        <p:spPr>
          <a:xfrm>
            <a:off x="4615575" y="3499025"/>
            <a:ext cx="6820500" cy="2075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1pPr>
            <a:lvl2pPr indent="-368300" lvl="1" marL="9144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Char char="○"/>
              <a:defRPr>
                <a:solidFill>
                  <a:schemeClr val="lt1"/>
                </a:solidFill>
              </a:defRPr>
            </a:lvl2pPr>
            <a:lvl3pPr indent="-368300" lvl="2" marL="13716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Char char="■"/>
              <a:defRPr>
                <a:solidFill>
                  <a:schemeClr val="lt1"/>
                </a:solidFill>
              </a:defRPr>
            </a:lvl3pPr>
            <a:lvl4pPr indent="-368300" lvl="3" marL="18288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4pPr>
            <a:lvl5pPr indent="-368300" lvl="4" marL="22860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Char char="○"/>
              <a:defRPr>
                <a:solidFill>
                  <a:schemeClr val="lt1"/>
                </a:solidFill>
              </a:defRPr>
            </a:lvl5pPr>
            <a:lvl6pPr indent="-368300" lvl="5" marL="2743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Char char="■"/>
              <a:defRPr>
                <a:solidFill>
                  <a:schemeClr val="lt1"/>
                </a:solidFill>
              </a:defRPr>
            </a:lvl6pPr>
            <a:lvl7pPr indent="-368300" lvl="6" marL="32004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7pPr>
            <a:lvl8pPr indent="-368300" lvl="7" marL="36576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Char char="○"/>
              <a:defRPr>
                <a:solidFill>
                  <a:schemeClr val="lt1"/>
                </a:solidFill>
              </a:defRPr>
            </a:lvl8pPr>
            <a:lvl9pPr indent="-368300" lvl="8" marL="411480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2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2" name="Google Shape;272;p7"/>
          <p:cNvSpPr/>
          <p:nvPr/>
        </p:nvSpPr>
        <p:spPr>
          <a:xfrm>
            <a:off x="4622357" y="6304414"/>
            <a:ext cx="91483" cy="91480"/>
          </a:xfrm>
          <a:custGeom>
            <a:rect b="b" l="l" r="r" t="t"/>
            <a:pathLst>
              <a:path extrusionOk="0" h="36194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8575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7"/>
          <p:cNvSpPr/>
          <p:nvPr/>
        </p:nvSpPr>
        <p:spPr>
          <a:xfrm>
            <a:off x="5518227" y="1308432"/>
            <a:ext cx="129999" cy="129999"/>
          </a:xfrm>
          <a:custGeom>
            <a:rect b="b" l="l" r="r" t="t"/>
            <a:pathLst>
              <a:path extrusionOk="0" h="51434" w="51434">
                <a:moveTo>
                  <a:pt x="51435" y="25717"/>
                </a:moveTo>
                <a:cubicBezTo>
                  <a:pt x="51435" y="40005"/>
                  <a:pt x="40005" y="51435"/>
                  <a:pt x="25717" y="51435"/>
                </a:cubicBezTo>
                <a:cubicBezTo>
                  <a:pt x="11430" y="51435"/>
                  <a:pt x="0" y="40005"/>
                  <a:pt x="0" y="25717"/>
                </a:cubicBezTo>
                <a:cubicBezTo>
                  <a:pt x="0" y="11430"/>
                  <a:pt x="11430" y="0"/>
                  <a:pt x="25717" y="0"/>
                </a:cubicBezTo>
                <a:cubicBezTo>
                  <a:pt x="40005" y="0"/>
                  <a:pt x="51435" y="11430"/>
                  <a:pt x="51435" y="2571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7"/>
          <p:cNvSpPr/>
          <p:nvPr/>
        </p:nvSpPr>
        <p:spPr>
          <a:xfrm>
            <a:off x="3153328" y="3499803"/>
            <a:ext cx="130002" cy="130131"/>
          </a:xfrm>
          <a:custGeom>
            <a:rect b="b" l="l" r="r" t="t"/>
            <a:pathLst>
              <a:path extrusionOk="0" h="51486" w="51435">
                <a:moveTo>
                  <a:pt x="51435" y="25769"/>
                </a:moveTo>
                <a:cubicBezTo>
                  <a:pt x="51435" y="40057"/>
                  <a:pt x="40005" y="51487"/>
                  <a:pt x="25718" y="51487"/>
                </a:cubicBezTo>
                <a:cubicBezTo>
                  <a:pt x="11430" y="51487"/>
                  <a:pt x="0" y="40057"/>
                  <a:pt x="0" y="25769"/>
                </a:cubicBezTo>
                <a:cubicBezTo>
                  <a:pt x="0" y="11482"/>
                  <a:pt x="11430" y="52"/>
                  <a:pt x="25718" y="52"/>
                </a:cubicBezTo>
                <a:cubicBezTo>
                  <a:pt x="40005" y="-901"/>
                  <a:pt x="51435" y="11482"/>
                  <a:pt x="51435" y="2576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7"/>
          <p:cNvSpPr/>
          <p:nvPr/>
        </p:nvSpPr>
        <p:spPr>
          <a:xfrm>
            <a:off x="6915009" y="6477805"/>
            <a:ext cx="129999" cy="130002"/>
          </a:xfrm>
          <a:custGeom>
            <a:rect b="b" l="l" r="r" t="t"/>
            <a:pathLst>
              <a:path extrusionOk="0" h="51435" w="51434">
                <a:moveTo>
                  <a:pt x="51435" y="25717"/>
                </a:moveTo>
                <a:cubicBezTo>
                  <a:pt x="51435" y="40005"/>
                  <a:pt x="40005" y="51435"/>
                  <a:pt x="25717" y="51435"/>
                </a:cubicBezTo>
                <a:cubicBezTo>
                  <a:pt x="11430" y="51435"/>
                  <a:pt x="0" y="40005"/>
                  <a:pt x="0" y="25717"/>
                </a:cubicBezTo>
                <a:cubicBezTo>
                  <a:pt x="0" y="11430"/>
                  <a:pt x="11430" y="0"/>
                  <a:pt x="25717" y="0"/>
                </a:cubicBezTo>
                <a:cubicBezTo>
                  <a:pt x="40005" y="0"/>
                  <a:pt x="51435" y="11430"/>
                  <a:pt x="51435" y="2571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7"/>
          <p:cNvSpPr/>
          <p:nvPr/>
        </p:nvSpPr>
        <p:spPr>
          <a:xfrm>
            <a:off x="9275086" y="2187440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7"/>
          <p:cNvSpPr/>
          <p:nvPr/>
        </p:nvSpPr>
        <p:spPr>
          <a:xfrm>
            <a:off x="2122599" y="1554070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7"/>
          <p:cNvSpPr/>
          <p:nvPr/>
        </p:nvSpPr>
        <p:spPr>
          <a:xfrm>
            <a:off x="10334714" y="1373453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7"/>
          <p:cNvSpPr/>
          <p:nvPr/>
        </p:nvSpPr>
        <p:spPr>
          <a:xfrm>
            <a:off x="2917320" y="2074254"/>
            <a:ext cx="91480" cy="91480"/>
          </a:xfrm>
          <a:custGeom>
            <a:rect b="b" l="l" r="r" t="t"/>
            <a:pathLst>
              <a:path extrusionOk="0" h="36194" w="36194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7"/>
          <p:cNvSpPr/>
          <p:nvPr/>
        </p:nvSpPr>
        <p:spPr>
          <a:xfrm>
            <a:off x="4542886" y="1717834"/>
            <a:ext cx="91480" cy="91480"/>
          </a:xfrm>
          <a:custGeom>
            <a:rect b="b" l="l" r="r" t="t"/>
            <a:pathLst>
              <a:path extrusionOk="0" h="36194" w="36194">
                <a:moveTo>
                  <a:pt x="36195" y="18097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7620" y="36195"/>
                  <a:pt x="0" y="27622"/>
                  <a:pt x="0" y="18097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7620"/>
                  <a:pt x="36195" y="180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7"/>
          <p:cNvSpPr/>
          <p:nvPr/>
        </p:nvSpPr>
        <p:spPr>
          <a:xfrm>
            <a:off x="8562248" y="1640770"/>
            <a:ext cx="91480" cy="91480"/>
          </a:xfrm>
          <a:custGeom>
            <a:rect b="b" l="l" r="r" t="t"/>
            <a:pathLst>
              <a:path extrusionOk="0" h="36194" w="36194">
                <a:moveTo>
                  <a:pt x="36195" y="18098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7620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7"/>
          <p:cNvSpPr/>
          <p:nvPr/>
        </p:nvSpPr>
        <p:spPr>
          <a:xfrm>
            <a:off x="10286549" y="2375283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8575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7"/>
          <p:cNvSpPr/>
          <p:nvPr/>
        </p:nvSpPr>
        <p:spPr>
          <a:xfrm>
            <a:off x="2871564" y="4443964"/>
            <a:ext cx="91480" cy="91483"/>
          </a:xfrm>
          <a:custGeom>
            <a:rect b="b" l="l" r="r" t="t"/>
            <a:pathLst>
              <a:path extrusionOk="0" h="36195" w="36194">
                <a:moveTo>
                  <a:pt x="36195" y="18098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7"/>
          <p:cNvSpPr/>
          <p:nvPr/>
        </p:nvSpPr>
        <p:spPr>
          <a:xfrm>
            <a:off x="7873490" y="4976187"/>
            <a:ext cx="91480" cy="91483"/>
          </a:xfrm>
          <a:custGeom>
            <a:rect b="b" l="l" r="r" t="t"/>
            <a:pathLst>
              <a:path extrusionOk="0" h="36195" w="36194">
                <a:moveTo>
                  <a:pt x="36195" y="18097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8572" y="36195"/>
                  <a:pt x="0" y="27622"/>
                  <a:pt x="0" y="18097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8572"/>
                  <a:pt x="36195" y="180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7"/>
          <p:cNvSpPr/>
          <p:nvPr/>
        </p:nvSpPr>
        <p:spPr>
          <a:xfrm>
            <a:off x="3562729" y="5238685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7"/>
          <p:cNvSpPr/>
          <p:nvPr/>
        </p:nvSpPr>
        <p:spPr>
          <a:xfrm>
            <a:off x="9499054" y="3058962"/>
            <a:ext cx="57776" cy="58042"/>
          </a:xfrm>
          <a:custGeom>
            <a:rect b="b" l="l" r="r" t="t"/>
            <a:pathLst>
              <a:path extrusionOk="0" h="22964" w="22859">
                <a:moveTo>
                  <a:pt x="22860" y="11534"/>
                </a:moveTo>
                <a:cubicBezTo>
                  <a:pt x="22860" y="18202"/>
                  <a:pt x="17145" y="22964"/>
                  <a:pt x="11430" y="22964"/>
                </a:cubicBezTo>
                <a:cubicBezTo>
                  <a:pt x="4763" y="22964"/>
                  <a:pt x="0" y="17249"/>
                  <a:pt x="0" y="11534"/>
                </a:cubicBezTo>
                <a:cubicBezTo>
                  <a:pt x="0" y="4867"/>
                  <a:pt x="5715" y="104"/>
                  <a:pt x="11430" y="104"/>
                </a:cubicBezTo>
                <a:cubicBezTo>
                  <a:pt x="17145" y="-848"/>
                  <a:pt x="22860" y="4867"/>
                  <a:pt x="22860" y="1153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7"/>
          <p:cNvSpPr/>
          <p:nvPr/>
        </p:nvSpPr>
        <p:spPr>
          <a:xfrm>
            <a:off x="5980610" y="1922533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7"/>
          <p:cNvSpPr/>
          <p:nvPr/>
        </p:nvSpPr>
        <p:spPr>
          <a:xfrm>
            <a:off x="3627753" y="2091110"/>
            <a:ext cx="57776" cy="57776"/>
          </a:xfrm>
          <a:custGeom>
            <a:rect b="b" l="l" r="r" t="t"/>
            <a:pathLst>
              <a:path extrusionOk="0" h="22859" w="22859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7"/>
          <p:cNvSpPr/>
          <p:nvPr/>
        </p:nvSpPr>
        <p:spPr>
          <a:xfrm>
            <a:off x="3471219" y="4246488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8097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7"/>
          <p:cNvSpPr/>
          <p:nvPr/>
        </p:nvSpPr>
        <p:spPr>
          <a:xfrm>
            <a:off x="2934179" y="5144764"/>
            <a:ext cx="57779" cy="57776"/>
          </a:xfrm>
          <a:custGeom>
            <a:rect b="b" l="l" r="r" t="t"/>
            <a:pathLst>
              <a:path extrusionOk="0" h="22859" w="22860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7"/>
          <p:cNvSpPr/>
          <p:nvPr/>
        </p:nvSpPr>
        <p:spPr>
          <a:xfrm>
            <a:off x="5891503" y="5161621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8097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7"/>
          <p:cNvSpPr/>
          <p:nvPr/>
        </p:nvSpPr>
        <p:spPr>
          <a:xfrm>
            <a:off x="9527953" y="4675158"/>
            <a:ext cx="57776" cy="57776"/>
          </a:xfrm>
          <a:custGeom>
            <a:rect b="b" l="l" r="r" t="t"/>
            <a:pathLst>
              <a:path extrusionOk="0" h="22859" w="22859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7"/>
          <p:cNvSpPr/>
          <p:nvPr/>
        </p:nvSpPr>
        <p:spPr>
          <a:xfrm>
            <a:off x="10351573" y="5101416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7"/>
          <p:cNvSpPr/>
          <p:nvPr/>
        </p:nvSpPr>
        <p:spPr>
          <a:xfrm>
            <a:off x="1767598" y="2555333"/>
            <a:ext cx="130002" cy="130131"/>
          </a:xfrm>
          <a:custGeom>
            <a:rect b="b" l="l" r="r" t="t"/>
            <a:pathLst>
              <a:path extrusionOk="0" h="51486" w="51435">
                <a:moveTo>
                  <a:pt x="51435" y="25769"/>
                </a:moveTo>
                <a:cubicBezTo>
                  <a:pt x="51435" y="40057"/>
                  <a:pt x="40005" y="51487"/>
                  <a:pt x="25718" y="51487"/>
                </a:cubicBezTo>
                <a:cubicBezTo>
                  <a:pt x="11430" y="51487"/>
                  <a:pt x="0" y="40057"/>
                  <a:pt x="0" y="25769"/>
                </a:cubicBezTo>
                <a:cubicBezTo>
                  <a:pt x="0" y="11482"/>
                  <a:pt x="11430" y="52"/>
                  <a:pt x="25718" y="52"/>
                </a:cubicBezTo>
                <a:cubicBezTo>
                  <a:pt x="40005" y="-901"/>
                  <a:pt x="51435" y="11482"/>
                  <a:pt x="51435" y="2576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7"/>
          <p:cNvSpPr/>
          <p:nvPr/>
        </p:nvSpPr>
        <p:spPr>
          <a:xfrm>
            <a:off x="809536" y="6322582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7"/>
          <p:cNvSpPr/>
          <p:nvPr/>
        </p:nvSpPr>
        <p:spPr>
          <a:xfrm>
            <a:off x="1531590" y="6539984"/>
            <a:ext cx="91480" cy="91480"/>
          </a:xfrm>
          <a:custGeom>
            <a:rect b="b" l="l" r="r" t="t"/>
            <a:pathLst>
              <a:path extrusionOk="0" h="36194" w="36194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7"/>
          <p:cNvSpPr/>
          <p:nvPr/>
        </p:nvSpPr>
        <p:spPr>
          <a:xfrm>
            <a:off x="1485834" y="3499494"/>
            <a:ext cx="91480" cy="91483"/>
          </a:xfrm>
          <a:custGeom>
            <a:rect b="b" l="l" r="r" t="t"/>
            <a:pathLst>
              <a:path extrusionOk="0" h="36195" w="36194">
                <a:moveTo>
                  <a:pt x="36195" y="18098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7"/>
          <p:cNvSpPr/>
          <p:nvPr/>
        </p:nvSpPr>
        <p:spPr>
          <a:xfrm>
            <a:off x="2176999" y="4294215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7"/>
          <p:cNvSpPr/>
          <p:nvPr/>
        </p:nvSpPr>
        <p:spPr>
          <a:xfrm>
            <a:off x="527353" y="1279095"/>
            <a:ext cx="57776" cy="57776"/>
          </a:xfrm>
          <a:custGeom>
            <a:rect b="b" l="l" r="r" t="t"/>
            <a:pathLst>
              <a:path extrusionOk="0" h="22859" w="22859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7"/>
          <p:cNvSpPr/>
          <p:nvPr/>
        </p:nvSpPr>
        <p:spPr>
          <a:xfrm>
            <a:off x="262446" y="3022662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7"/>
          <p:cNvSpPr/>
          <p:nvPr/>
        </p:nvSpPr>
        <p:spPr>
          <a:xfrm>
            <a:off x="1548449" y="4200294"/>
            <a:ext cx="57779" cy="57776"/>
          </a:xfrm>
          <a:custGeom>
            <a:rect b="b" l="l" r="r" t="t"/>
            <a:pathLst>
              <a:path extrusionOk="0" h="22859" w="22860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7"/>
          <p:cNvSpPr/>
          <p:nvPr/>
        </p:nvSpPr>
        <p:spPr>
          <a:xfrm>
            <a:off x="196809" y="4985358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7"/>
          <p:cNvSpPr/>
          <p:nvPr/>
        </p:nvSpPr>
        <p:spPr>
          <a:xfrm>
            <a:off x="1251723" y="5981450"/>
            <a:ext cx="57779" cy="57776"/>
          </a:xfrm>
          <a:custGeom>
            <a:rect b="b" l="l" r="r" t="t"/>
            <a:pathLst>
              <a:path extrusionOk="0" h="22859" w="22860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7"/>
          <p:cNvSpPr/>
          <p:nvPr/>
        </p:nvSpPr>
        <p:spPr>
          <a:xfrm>
            <a:off x="9706265" y="6050078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7"/>
          <p:cNvSpPr/>
          <p:nvPr/>
        </p:nvSpPr>
        <p:spPr>
          <a:xfrm>
            <a:off x="11325549" y="1461773"/>
            <a:ext cx="57776" cy="57776"/>
          </a:xfrm>
          <a:custGeom>
            <a:rect b="b" l="l" r="r" t="t"/>
            <a:pathLst>
              <a:path extrusionOk="0" h="22859" w="22859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7"/>
          <p:cNvSpPr/>
          <p:nvPr/>
        </p:nvSpPr>
        <p:spPr>
          <a:xfrm>
            <a:off x="11060642" y="3205340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7"/>
          <p:cNvSpPr/>
          <p:nvPr/>
        </p:nvSpPr>
        <p:spPr>
          <a:xfrm>
            <a:off x="10995005" y="5168036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7"/>
          <p:cNvSpPr/>
          <p:nvPr/>
        </p:nvSpPr>
        <p:spPr>
          <a:xfrm>
            <a:off x="12049919" y="6164128"/>
            <a:ext cx="57779" cy="57776"/>
          </a:xfrm>
          <a:custGeom>
            <a:rect b="b" l="l" r="r" t="t"/>
            <a:pathLst>
              <a:path extrusionOk="0" h="22859" w="22860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  <a:lvl2pPr lvl="1"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6 Two columns">
  <p:cSld name="CUSTOM_4">
    <p:bg>
      <p:bgPr>
        <a:solidFill>
          <a:schemeClr val="lt1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8"/>
          <p:cNvSpPr/>
          <p:nvPr/>
        </p:nvSpPr>
        <p:spPr>
          <a:xfrm>
            <a:off x="0" y="32050"/>
            <a:ext cx="12192000" cy="1719057"/>
          </a:xfrm>
          <a:custGeom>
            <a:rect b="b" l="l" r="r" t="t"/>
            <a:pathLst>
              <a:path extrusionOk="0" h="1472426" w="12192000">
                <a:moveTo>
                  <a:pt x="0" y="0"/>
                </a:moveTo>
                <a:lnTo>
                  <a:pt x="12192000" y="0"/>
                </a:lnTo>
                <a:lnTo>
                  <a:pt x="12192000" y="1071424"/>
                </a:lnTo>
                <a:cubicBezTo>
                  <a:pt x="11515809" y="1071424"/>
                  <a:pt x="11515809" y="477064"/>
                  <a:pt x="10837333" y="477064"/>
                </a:cubicBezTo>
                <a:cubicBezTo>
                  <a:pt x="10161142" y="477064"/>
                  <a:pt x="10161142" y="1283831"/>
                  <a:pt x="9482666" y="1283831"/>
                </a:cubicBezTo>
                <a:cubicBezTo>
                  <a:pt x="8806475" y="1283831"/>
                  <a:pt x="8804191" y="764719"/>
                  <a:pt x="8128000" y="764719"/>
                </a:cubicBezTo>
                <a:cubicBezTo>
                  <a:pt x="7451809" y="764719"/>
                  <a:pt x="7451809" y="1156196"/>
                  <a:pt x="6773334" y="1156196"/>
                </a:cubicBezTo>
                <a:cubicBezTo>
                  <a:pt x="6097143" y="1156196"/>
                  <a:pt x="6097143" y="556121"/>
                  <a:pt x="5418667" y="556121"/>
                </a:cubicBezTo>
                <a:cubicBezTo>
                  <a:pt x="4742476" y="556121"/>
                  <a:pt x="4742476" y="983794"/>
                  <a:pt x="4064000" y="983794"/>
                </a:cubicBezTo>
                <a:cubicBezTo>
                  <a:pt x="3387809" y="983794"/>
                  <a:pt x="3387809" y="665659"/>
                  <a:pt x="2709334" y="665659"/>
                </a:cubicBezTo>
                <a:cubicBezTo>
                  <a:pt x="2033143" y="665659"/>
                  <a:pt x="2033143" y="1472426"/>
                  <a:pt x="1354667" y="1472426"/>
                </a:cubicBezTo>
                <a:cubicBezTo>
                  <a:pt x="678475" y="1472426"/>
                  <a:pt x="678475" y="765671"/>
                  <a:pt x="0" y="765671"/>
                </a:cubicBezTo>
                <a:close/>
              </a:path>
            </a:pathLst>
          </a:custGeom>
          <a:solidFill>
            <a:srgbClr val="231F20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8"/>
          <p:cNvSpPr/>
          <p:nvPr/>
        </p:nvSpPr>
        <p:spPr>
          <a:xfrm>
            <a:off x="0" y="0"/>
            <a:ext cx="12192000" cy="1472426"/>
          </a:xfrm>
          <a:custGeom>
            <a:rect b="b" l="l" r="r" t="t"/>
            <a:pathLst>
              <a:path extrusionOk="0" h="1472426" w="12192000">
                <a:moveTo>
                  <a:pt x="0" y="0"/>
                </a:moveTo>
                <a:lnTo>
                  <a:pt x="12192000" y="0"/>
                </a:lnTo>
                <a:lnTo>
                  <a:pt x="12192000" y="1071424"/>
                </a:lnTo>
                <a:cubicBezTo>
                  <a:pt x="11515809" y="1071424"/>
                  <a:pt x="11515809" y="477064"/>
                  <a:pt x="10837333" y="477064"/>
                </a:cubicBezTo>
                <a:cubicBezTo>
                  <a:pt x="10161142" y="477064"/>
                  <a:pt x="10161142" y="1283831"/>
                  <a:pt x="9482666" y="1283831"/>
                </a:cubicBezTo>
                <a:cubicBezTo>
                  <a:pt x="8806475" y="1283831"/>
                  <a:pt x="8804191" y="764719"/>
                  <a:pt x="8128000" y="764719"/>
                </a:cubicBezTo>
                <a:cubicBezTo>
                  <a:pt x="7451809" y="764719"/>
                  <a:pt x="7451809" y="1156196"/>
                  <a:pt x="6773334" y="1156196"/>
                </a:cubicBezTo>
                <a:cubicBezTo>
                  <a:pt x="6097143" y="1156196"/>
                  <a:pt x="6097143" y="556121"/>
                  <a:pt x="5418667" y="556121"/>
                </a:cubicBezTo>
                <a:cubicBezTo>
                  <a:pt x="4742476" y="556121"/>
                  <a:pt x="4742476" y="983794"/>
                  <a:pt x="4064000" y="983794"/>
                </a:cubicBezTo>
                <a:cubicBezTo>
                  <a:pt x="3387809" y="983794"/>
                  <a:pt x="3387809" y="665659"/>
                  <a:pt x="2709334" y="665659"/>
                </a:cubicBezTo>
                <a:cubicBezTo>
                  <a:pt x="2033143" y="665659"/>
                  <a:pt x="2033143" y="1472426"/>
                  <a:pt x="1354667" y="1472426"/>
                </a:cubicBezTo>
                <a:cubicBezTo>
                  <a:pt x="678475" y="1472426"/>
                  <a:pt x="678475" y="765671"/>
                  <a:pt x="0" y="7656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0000">
                <a:schemeClr val="accent2"/>
              </a:gs>
              <a:gs pos="44000">
                <a:schemeClr val="accent3"/>
              </a:gs>
              <a:gs pos="64000">
                <a:schemeClr val="accent4"/>
              </a:gs>
              <a:gs pos="81000">
                <a:schemeClr val="accent5"/>
              </a:gs>
              <a:gs pos="97829">
                <a:schemeClr val="accent6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8"/>
          <p:cNvSpPr txBox="1"/>
          <p:nvPr>
            <p:ph idx="1" type="subTitle"/>
          </p:nvPr>
        </p:nvSpPr>
        <p:spPr>
          <a:xfrm>
            <a:off x="719675" y="2481375"/>
            <a:ext cx="55119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14" name="Google Shape;314;p8"/>
          <p:cNvSpPr txBox="1"/>
          <p:nvPr>
            <p:ph idx="2" type="subTitle"/>
          </p:nvPr>
        </p:nvSpPr>
        <p:spPr>
          <a:xfrm>
            <a:off x="6568100" y="2481375"/>
            <a:ext cx="48006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b="1" sz="2100">
                <a:solidFill>
                  <a:schemeClr val="accent3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b="1" sz="2100">
                <a:solidFill>
                  <a:schemeClr val="accent3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b="1" sz="2100">
                <a:solidFill>
                  <a:schemeClr val="accent3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b="1" sz="2100">
                <a:solidFill>
                  <a:schemeClr val="accent3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b="1" sz="2100">
                <a:solidFill>
                  <a:schemeClr val="accent3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b="1" sz="2100">
                <a:solidFill>
                  <a:schemeClr val="accent3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b="1" sz="2100">
                <a:solidFill>
                  <a:schemeClr val="accent3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b="1" sz="2100">
                <a:solidFill>
                  <a:schemeClr val="accent3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accent3"/>
              </a:buClr>
              <a:buSzPts val="2100"/>
              <a:buNone/>
              <a:defRPr b="1" sz="21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15" name="Google Shape;315;p8"/>
          <p:cNvSpPr txBox="1"/>
          <p:nvPr>
            <p:ph type="title"/>
          </p:nvPr>
        </p:nvSpPr>
        <p:spPr>
          <a:xfrm>
            <a:off x="415600" y="14315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bril Fatface"/>
              <a:buNone/>
              <a:defRPr sz="4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bril Fatface"/>
              <a:buNone/>
              <a:defRPr sz="4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bril Fatface"/>
              <a:buNone/>
              <a:defRPr sz="4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bril Fatface"/>
              <a:buNone/>
              <a:defRPr sz="4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bril Fatface"/>
              <a:buNone/>
              <a:defRPr sz="4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bril Fatface"/>
              <a:buNone/>
              <a:defRPr sz="4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bril Fatface"/>
              <a:buNone/>
              <a:defRPr sz="4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bril Fatface"/>
              <a:buNone/>
              <a:defRPr sz="4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316" name="Google Shape;316;p8"/>
          <p:cNvSpPr txBox="1"/>
          <p:nvPr>
            <p:ph idx="3" type="body"/>
          </p:nvPr>
        </p:nvSpPr>
        <p:spPr>
          <a:xfrm>
            <a:off x="719675" y="3113600"/>
            <a:ext cx="5511900" cy="3118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68300" lvl="1" marL="9144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>
              <a:spcBef>
                <a:spcPts val="2100"/>
              </a:spcBef>
              <a:spcAft>
                <a:spcPts val="21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317" name="Google Shape;317;p8"/>
          <p:cNvSpPr txBox="1"/>
          <p:nvPr>
            <p:ph idx="4" type="body"/>
          </p:nvPr>
        </p:nvSpPr>
        <p:spPr>
          <a:xfrm>
            <a:off x="6568111" y="3101850"/>
            <a:ext cx="4800600" cy="3118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68300" lvl="1" marL="9144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>
              <a:spcBef>
                <a:spcPts val="2100"/>
              </a:spcBef>
              <a:spcAft>
                <a:spcPts val="21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318" name="Google Shape;318;p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  <a:lvl2pPr lvl="1"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9" name="Google Shape;319;p8"/>
          <p:cNvSpPr/>
          <p:nvPr/>
        </p:nvSpPr>
        <p:spPr>
          <a:xfrm flipH="1" rot="10800000">
            <a:off x="4622145" y="479354"/>
            <a:ext cx="91483" cy="91480"/>
          </a:xfrm>
          <a:custGeom>
            <a:rect b="b" l="l" r="r" t="t"/>
            <a:pathLst>
              <a:path extrusionOk="0" h="36194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8575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8"/>
          <p:cNvSpPr/>
          <p:nvPr/>
        </p:nvSpPr>
        <p:spPr>
          <a:xfrm flipH="1" rot="10800000">
            <a:off x="9339898" y="364294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8"/>
          <p:cNvSpPr/>
          <p:nvPr/>
        </p:nvSpPr>
        <p:spPr>
          <a:xfrm flipH="1" rot="10800000">
            <a:off x="3499905" y="364294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8"/>
          <p:cNvSpPr/>
          <p:nvPr/>
        </p:nvSpPr>
        <p:spPr>
          <a:xfrm flipH="1" rot="10800000">
            <a:off x="5670414" y="179017"/>
            <a:ext cx="129999" cy="129999"/>
          </a:xfrm>
          <a:custGeom>
            <a:rect b="b" l="l" r="r" t="t"/>
            <a:pathLst>
              <a:path extrusionOk="0" h="51434" w="51434">
                <a:moveTo>
                  <a:pt x="51435" y="25717"/>
                </a:moveTo>
                <a:cubicBezTo>
                  <a:pt x="51435" y="40005"/>
                  <a:pt x="40005" y="51435"/>
                  <a:pt x="25717" y="51435"/>
                </a:cubicBezTo>
                <a:cubicBezTo>
                  <a:pt x="11430" y="51435"/>
                  <a:pt x="0" y="40005"/>
                  <a:pt x="0" y="25717"/>
                </a:cubicBezTo>
                <a:cubicBezTo>
                  <a:pt x="0" y="11430"/>
                  <a:pt x="11430" y="0"/>
                  <a:pt x="25717" y="0"/>
                </a:cubicBezTo>
                <a:cubicBezTo>
                  <a:pt x="40005" y="0"/>
                  <a:pt x="51435" y="11430"/>
                  <a:pt x="51435" y="2571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8"/>
          <p:cNvSpPr/>
          <p:nvPr/>
        </p:nvSpPr>
        <p:spPr>
          <a:xfrm flipH="1" rot="10800000">
            <a:off x="6914797" y="648441"/>
            <a:ext cx="129999" cy="130002"/>
          </a:xfrm>
          <a:custGeom>
            <a:rect b="b" l="l" r="r" t="t"/>
            <a:pathLst>
              <a:path extrusionOk="0" h="51435" w="51434">
                <a:moveTo>
                  <a:pt x="51435" y="25717"/>
                </a:moveTo>
                <a:cubicBezTo>
                  <a:pt x="51435" y="40005"/>
                  <a:pt x="40005" y="51435"/>
                  <a:pt x="25717" y="51435"/>
                </a:cubicBezTo>
                <a:cubicBezTo>
                  <a:pt x="11430" y="51435"/>
                  <a:pt x="0" y="40005"/>
                  <a:pt x="0" y="25717"/>
                </a:cubicBezTo>
                <a:cubicBezTo>
                  <a:pt x="0" y="11430"/>
                  <a:pt x="11430" y="0"/>
                  <a:pt x="25717" y="0"/>
                </a:cubicBezTo>
                <a:cubicBezTo>
                  <a:pt x="40005" y="0"/>
                  <a:pt x="51435" y="11430"/>
                  <a:pt x="51435" y="2571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8"/>
          <p:cNvSpPr/>
          <p:nvPr/>
        </p:nvSpPr>
        <p:spPr>
          <a:xfrm flipH="1" rot="10800000">
            <a:off x="2122387" y="161979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8"/>
          <p:cNvSpPr/>
          <p:nvPr/>
        </p:nvSpPr>
        <p:spPr>
          <a:xfrm flipH="1" rot="10800000">
            <a:off x="10334502" y="342596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8"/>
          <p:cNvSpPr/>
          <p:nvPr/>
        </p:nvSpPr>
        <p:spPr>
          <a:xfrm flipH="1" rot="10800000">
            <a:off x="4542673" y="36734"/>
            <a:ext cx="91480" cy="91480"/>
          </a:xfrm>
          <a:custGeom>
            <a:rect b="b" l="l" r="r" t="t"/>
            <a:pathLst>
              <a:path extrusionOk="0" h="36194" w="36194">
                <a:moveTo>
                  <a:pt x="36195" y="18097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7620" y="36195"/>
                  <a:pt x="0" y="27622"/>
                  <a:pt x="0" y="18097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7620"/>
                  <a:pt x="36195" y="180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8"/>
          <p:cNvSpPr/>
          <p:nvPr/>
        </p:nvSpPr>
        <p:spPr>
          <a:xfrm flipH="1" rot="10800000">
            <a:off x="8562035" y="113798"/>
            <a:ext cx="91480" cy="91480"/>
          </a:xfrm>
          <a:custGeom>
            <a:rect b="b" l="l" r="r" t="t"/>
            <a:pathLst>
              <a:path extrusionOk="0" h="36194" w="36194">
                <a:moveTo>
                  <a:pt x="36195" y="18098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7620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8"/>
          <p:cNvSpPr/>
          <p:nvPr/>
        </p:nvSpPr>
        <p:spPr>
          <a:xfrm flipH="1" rot="10800000">
            <a:off x="872798" y="94529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8"/>
          <p:cNvSpPr/>
          <p:nvPr/>
        </p:nvSpPr>
        <p:spPr>
          <a:xfrm flipH="1" rot="10800000">
            <a:off x="1269653" y="825184"/>
            <a:ext cx="91480" cy="91480"/>
          </a:xfrm>
          <a:custGeom>
            <a:rect b="b" l="l" r="r" t="t"/>
            <a:pathLst>
              <a:path extrusionOk="0" h="36194" w="36194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8"/>
          <p:cNvSpPr/>
          <p:nvPr/>
        </p:nvSpPr>
        <p:spPr>
          <a:xfrm flipH="1" rot="10800000">
            <a:off x="527140" y="509177"/>
            <a:ext cx="57776" cy="57776"/>
          </a:xfrm>
          <a:custGeom>
            <a:rect b="b" l="l" r="r" t="t"/>
            <a:pathLst>
              <a:path extrusionOk="0" h="22859" w="22859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8"/>
          <p:cNvSpPr/>
          <p:nvPr/>
        </p:nvSpPr>
        <p:spPr>
          <a:xfrm flipH="1" rot="10800000">
            <a:off x="11839652" y="542771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8"/>
          <p:cNvSpPr/>
          <p:nvPr/>
        </p:nvSpPr>
        <p:spPr>
          <a:xfrm flipH="1" rot="10800000">
            <a:off x="11325337" y="326499"/>
            <a:ext cx="57776" cy="57776"/>
          </a:xfrm>
          <a:custGeom>
            <a:rect b="b" l="l" r="r" t="t"/>
            <a:pathLst>
              <a:path extrusionOk="0" h="22859" w="22859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8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4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5 One column">
  <p:cSld name="CUSTOM_5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9"/>
          <p:cNvSpPr/>
          <p:nvPr/>
        </p:nvSpPr>
        <p:spPr>
          <a:xfrm>
            <a:off x="0" y="2905654"/>
            <a:ext cx="12179336" cy="3489008"/>
          </a:xfrm>
          <a:custGeom>
            <a:rect b="b" l="l" r="r" t="t"/>
            <a:pathLst>
              <a:path extrusionOk="0" h="3489008" w="12364808">
                <a:moveTo>
                  <a:pt x="0" y="0"/>
                </a:moveTo>
                <a:lnTo>
                  <a:pt x="0" y="2631758"/>
                </a:lnTo>
                <a:cubicBezTo>
                  <a:pt x="687963" y="2631758"/>
                  <a:pt x="687963" y="3489008"/>
                  <a:pt x="1373610" y="3489008"/>
                </a:cubicBezTo>
                <a:cubicBezTo>
                  <a:pt x="2061574" y="3489960"/>
                  <a:pt x="2061574" y="2486978"/>
                  <a:pt x="2749537" y="2486978"/>
                </a:cubicBezTo>
                <a:cubicBezTo>
                  <a:pt x="3437500" y="2486978"/>
                  <a:pt x="3437500" y="3001328"/>
                  <a:pt x="4123147" y="3001328"/>
                </a:cubicBezTo>
                <a:cubicBezTo>
                  <a:pt x="4811111" y="3001328"/>
                  <a:pt x="4811111" y="2398395"/>
                  <a:pt x="5496758" y="2398395"/>
                </a:cubicBezTo>
                <a:cubicBezTo>
                  <a:pt x="6184721" y="2398395"/>
                  <a:pt x="6184721" y="3173730"/>
                  <a:pt x="6870368" y="3173730"/>
                </a:cubicBezTo>
                <a:cubicBezTo>
                  <a:pt x="7558331" y="3173730"/>
                  <a:pt x="7558331" y="2633663"/>
                  <a:pt x="8243978" y="2633663"/>
                </a:cubicBezTo>
                <a:cubicBezTo>
                  <a:pt x="8929625" y="2633663"/>
                  <a:pt x="8931942" y="3300413"/>
                  <a:pt x="9617589" y="3300413"/>
                </a:cubicBezTo>
                <a:cubicBezTo>
                  <a:pt x="10305552" y="3300413"/>
                  <a:pt x="10305552" y="2302193"/>
                  <a:pt x="10991199" y="2302193"/>
                </a:cubicBezTo>
                <a:cubicBezTo>
                  <a:pt x="11679163" y="2302193"/>
                  <a:pt x="11679163" y="3088005"/>
                  <a:pt x="12364809" y="3088005"/>
                </a:cubicBezTo>
                <a:lnTo>
                  <a:pt x="12364809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9"/>
          <p:cNvSpPr/>
          <p:nvPr/>
        </p:nvSpPr>
        <p:spPr>
          <a:xfrm>
            <a:off x="0" y="0"/>
            <a:ext cx="12192000" cy="6129867"/>
          </a:xfrm>
          <a:custGeom>
            <a:rect b="b" l="l" r="r" t="t"/>
            <a:pathLst>
              <a:path extrusionOk="0" h="6129867" w="12192000">
                <a:moveTo>
                  <a:pt x="0" y="0"/>
                </a:moveTo>
                <a:lnTo>
                  <a:pt x="12192000" y="0"/>
                </a:lnTo>
                <a:lnTo>
                  <a:pt x="12192000" y="3003592"/>
                </a:lnTo>
                <a:lnTo>
                  <a:pt x="12185084" y="3003592"/>
                </a:lnTo>
                <a:lnTo>
                  <a:pt x="12185084" y="5728865"/>
                </a:lnTo>
                <a:cubicBezTo>
                  <a:pt x="11509276" y="5728865"/>
                  <a:pt x="11509276" y="5134505"/>
                  <a:pt x="10831185" y="5134505"/>
                </a:cubicBezTo>
                <a:cubicBezTo>
                  <a:pt x="10155378" y="5134505"/>
                  <a:pt x="10155378" y="5941272"/>
                  <a:pt x="9477287" y="5941272"/>
                </a:cubicBezTo>
                <a:cubicBezTo>
                  <a:pt x="8801480" y="5941272"/>
                  <a:pt x="8799197" y="5422160"/>
                  <a:pt x="8123390" y="5422160"/>
                </a:cubicBezTo>
                <a:cubicBezTo>
                  <a:pt x="7447582" y="5422160"/>
                  <a:pt x="7447582" y="5813637"/>
                  <a:pt x="6769492" y="5813637"/>
                </a:cubicBezTo>
                <a:cubicBezTo>
                  <a:pt x="6093684" y="5813637"/>
                  <a:pt x="6093684" y="5213562"/>
                  <a:pt x="5415593" y="5213562"/>
                </a:cubicBezTo>
                <a:cubicBezTo>
                  <a:pt x="4739787" y="5213562"/>
                  <a:pt x="4739787" y="5641235"/>
                  <a:pt x="4061695" y="5641235"/>
                </a:cubicBezTo>
                <a:cubicBezTo>
                  <a:pt x="3385887" y="5641235"/>
                  <a:pt x="3385887" y="5323100"/>
                  <a:pt x="2707797" y="5323100"/>
                </a:cubicBezTo>
                <a:cubicBezTo>
                  <a:pt x="2031989" y="5323100"/>
                  <a:pt x="2031989" y="6129867"/>
                  <a:pt x="1353898" y="6129867"/>
                </a:cubicBezTo>
                <a:cubicBezTo>
                  <a:pt x="678091" y="6129867"/>
                  <a:pt x="678091" y="5423112"/>
                  <a:pt x="0" y="5423112"/>
                </a:cubicBezTo>
                <a:lnTo>
                  <a:pt x="0" y="3003592"/>
                </a:lnTo>
                <a:lnTo>
                  <a:pt x="0" y="26399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9"/>
          <p:cNvSpPr txBox="1"/>
          <p:nvPr>
            <p:ph idx="1" type="subTitle"/>
          </p:nvPr>
        </p:nvSpPr>
        <p:spPr>
          <a:xfrm>
            <a:off x="5721877" y="1147875"/>
            <a:ext cx="47688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38" name="Google Shape;338;p9"/>
          <p:cNvSpPr txBox="1"/>
          <p:nvPr>
            <p:ph type="title"/>
          </p:nvPr>
        </p:nvSpPr>
        <p:spPr>
          <a:xfrm>
            <a:off x="872800" y="1355375"/>
            <a:ext cx="4247400" cy="2016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339" name="Google Shape;339;p9"/>
          <p:cNvSpPr txBox="1"/>
          <p:nvPr>
            <p:ph idx="2" type="body"/>
          </p:nvPr>
        </p:nvSpPr>
        <p:spPr>
          <a:xfrm>
            <a:off x="5721875" y="1752600"/>
            <a:ext cx="5687100" cy="3111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68300" lvl="1" marL="9144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>
              <a:spcBef>
                <a:spcPts val="2100"/>
              </a:spcBef>
              <a:spcAft>
                <a:spcPts val="21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340" name="Google Shape;340;p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  <a:lvl2pPr lvl="1"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1" name="Google Shape;341;p9"/>
          <p:cNvSpPr/>
          <p:nvPr/>
        </p:nvSpPr>
        <p:spPr>
          <a:xfrm>
            <a:off x="4622145" y="5906864"/>
            <a:ext cx="91483" cy="91480"/>
          </a:xfrm>
          <a:custGeom>
            <a:rect b="b" l="l" r="r" t="t"/>
            <a:pathLst>
              <a:path extrusionOk="0" h="36194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8575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9"/>
          <p:cNvSpPr/>
          <p:nvPr/>
        </p:nvSpPr>
        <p:spPr>
          <a:xfrm>
            <a:off x="9339898" y="6277734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9"/>
          <p:cNvSpPr/>
          <p:nvPr/>
        </p:nvSpPr>
        <p:spPr>
          <a:xfrm>
            <a:off x="3499905" y="6277734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9"/>
          <p:cNvSpPr/>
          <p:nvPr/>
        </p:nvSpPr>
        <p:spPr>
          <a:xfrm>
            <a:off x="5518014" y="6321082"/>
            <a:ext cx="129999" cy="129999"/>
          </a:xfrm>
          <a:custGeom>
            <a:rect b="b" l="l" r="r" t="t"/>
            <a:pathLst>
              <a:path extrusionOk="0" h="51434" w="51434">
                <a:moveTo>
                  <a:pt x="51435" y="25717"/>
                </a:moveTo>
                <a:cubicBezTo>
                  <a:pt x="51435" y="40005"/>
                  <a:pt x="40005" y="51435"/>
                  <a:pt x="25717" y="51435"/>
                </a:cubicBezTo>
                <a:cubicBezTo>
                  <a:pt x="11430" y="51435"/>
                  <a:pt x="0" y="40005"/>
                  <a:pt x="0" y="25717"/>
                </a:cubicBezTo>
                <a:cubicBezTo>
                  <a:pt x="0" y="11430"/>
                  <a:pt x="11430" y="0"/>
                  <a:pt x="25717" y="0"/>
                </a:cubicBezTo>
                <a:cubicBezTo>
                  <a:pt x="40005" y="0"/>
                  <a:pt x="51435" y="11430"/>
                  <a:pt x="51435" y="2571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9"/>
          <p:cNvSpPr/>
          <p:nvPr/>
        </p:nvSpPr>
        <p:spPr>
          <a:xfrm>
            <a:off x="6914797" y="6080255"/>
            <a:ext cx="129999" cy="130002"/>
          </a:xfrm>
          <a:custGeom>
            <a:rect b="b" l="l" r="r" t="t"/>
            <a:pathLst>
              <a:path extrusionOk="0" h="51435" w="51434">
                <a:moveTo>
                  <a:pt x="51435" y="25717"/>
                </a:moveTo>
                <a:cubicBezTo>
                  <a:pt x="51435" y="40005"/>
                  <a:pt x="40005" y="51435"/>
                  <a:pt x="25717" y="51435"/>
                </a:cubicBezTo>
                <a:cubicBezTo>
                  <a:pt x="11430" y="51435"/>
                  <a:pt x="0" y="40005"/>
                  <a:pt x="0" y="25717"/>
                </a:cubicBezTo>
                <a:cubicBezTo>
                  <a:pt x="0" y="11430"/>
                  <a:pt x="11430" y="0"/>
                  <a:pt x="25717" y="0"/>
                </a:cubicBezTo>
                <a:cubicBezTo>
                  <a:pt x="40005" y="0"/>
                  <a:pt x="51435" y="11430"/>
                  <a:pt x="51435" y="2571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9"/>
          <p:cNvSpPr/>
          <p:nvPr/>
        </p:nvSpPr>
        <p:spPr>
          <a:xfrm>
            <a:off x="2122387" y="6566720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9"/>
          <p:cNvSpPr/>
          <p:nvPr/>
        </p:nvSpPr>
        <p:spPr>
          <a:xfrm>
            <a:off x="10334502" y="6386103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9"/>
          <p:cNvSpPr/>
          <p:nvPr/>
        </p:nvSpPr>
        <p:spPr>
          <a:xfrm>
            <a:off x="4542673" y="6730484"/>
            <a:ext cx="91480" cy="91480"/>
          </a:xfrm>
          <a:custGeom>
            <a:rect b="b" l="l" r="r" t="t"/>
            <a:pathLst>
              <a:path extrusionOk="0" h="36194" w="36194">
                <a:moveTo>
                  <a:pt x="36195" y="18097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7620" y="36195"/>
                  <a:pt x="0" y="27622"/>
                  <a:pt x="0" y="18097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7620"/>
                  <a:pt x="36195" y="180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9"/>
          <p:cNvSpPr/>
          <p:nvPr/>
        </p:nvSpPr>
        <p:spPr>
          <a:xfrm>
            <a:off x="8562035" y="6653420"/>
            <a:ext cx="91480" cy="91480"/>
          </a:xfrm>
          <a:custGeom>
            <a:rect b="b" l="l" r="r" t="t"/>
            <a:pathLst>
              <a:path extrusionOk="0" h="36194" w="36194">
                <a:moveTo>
                  <a:pt x="36195" y="18098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7620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9"/>
          <p:cNvSpPr/>
          <p:nvPr/>
        </p:nvSpPr>
        <p:spPr>
          <a:xfrm>
            <a:off x="872798" y="6634170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9"/>
          <p:cNvSpPr/>
          <p:nvPr/>
        </p:nvSpPr>
        <p:spPr>
          <a:xfrm>
            <a:off x="2641253" y="5713434"/>
            <a:ext cx="91480" cy="91480"/>
          </a:xfrm>
          <a:custGeom>
            <a:rect b="b" l="l" r="r" t="t"/>
            <a:pathLst>
              <a:path extrusionOk="0" h="36194" w="36194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9"/>
          <p:cNvSpPr/>
          <p:nvPr/>
        </p:nvSpPr>
        <p:spPr>
          <a:xfrm>
            <a:off x="527140" y="6291745"/>
            <a:ext cx="57776" cy="57776"/>
          </a:xfrm>
          <a:custGeom>
            <a:rect b="b" l="l" r="r" t="t"/>
            <a:pathLst>
              <a:path extrusionOk="0" h="22859" w="22859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9"/>
          <p:cNvSpPr/>
          <p:nvPr/>
        </p:nvSpPr>
        <p:spPr>
          <a:xfrm>
            <a:off x="11534852" y="5804928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9"/>
          <p:cNvSpPr/>
          <p:nvPr/>
        </p:nvSpPr>
        <p:spPr>
          <a:xfrm>
            <a:off x="11325337" y="6474423"/>
            <a:ext cx="57776" cy="57776"/>
          </a:xfrm>
          <a:custGeom>
            <a:rect b="b" l="l" r="r" t="t"/>
            <a:pathLst>
              <a:path extrusionOk="0" h="22859" w="22859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 Quote">
  <p:cSld name="CUSTOM_6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0"/>
          <p:cNvSpPr/>
          <p:nvPr/>
        </p:nvSpPr>
        <p:spPr>
          <a:xfrm rot="10800000">
            <a:off x="9850" y="5106900"/>
            <a:ext cx="12192000" cy="1719057"/>
          </a:xfrm>
          <a:custGeom>
            <a:rect b="b" l="l" r="r" t="t"/>
            <a:pathLst>
              <a:path extrusionOk="0" h="1472426" w="12192000">
                <a:moveTo>
                  <a:pt x="0" y="0"/>
                </a:moveTo>
                <a:lnTo>
                  <a:pt x="12192000" y="0"/>
                </a:lnTo>
                <a:lnTo>
                  <a:pt x="12192000" y="1071424"/>
                </a:lnTo>
                <a:cubicBezTo>
                  <a:pt x="11515809" y="1071424"/>
                  <a:pt x="11515809" y="477064"/>
                  <a:pt x="10837333" y="477064"/>
                </a:cubicBezTo>
                <a:cubicBezTo>
                  <a:pt x="10161142" y="477064"/>
                  <a:pt x="10161142" y="1283831"/>
                  <a:pt x="9482666" y="1283831"/>
                </a:cubicBezTo>
                <a:cubicBezTo>
                  <a:pt x="8806475" y="1283831"/>
                  <a:pt x="8804191" y="764719"/>
                  <a:pt x="8128000" y="764719"/>
                </a:cubicBezTo>
                <a:cubicBezTo>
                  <a:pt x="7451809" y="764719"/>
                  <a:pt x="7451809" y="1156196"/>
                  <a:pt x="6773334" y="1156196"/>
                </a:cubicBezTo>
                <a:cubicBezTo>
                  <a:pt x="6097143" y="1156196"/>
                  <a:pt x="6097143" y="556121"/>
                  <a:pt x="5418667" y="556121"/>
                </a:cubicBezTo>
                <a:cubicBezTo>
                  <a:pt x="4742476" y="556121"/>
                  <a:pt x="4742476" y="983794"/>
                  <a:pt x="4064000" y="983794"/>
                </a:cubicBezTo>
                <a:cubicBezTo>
                  <a:pt x="3387809" y="983794"/>
                  <a:pt x="3387809" y="665659"/>
                  <a:pt x="2709334" y="665659"/>
                </a:cubicBezTo>
                <a:cubicBezTo>
                  <a:pt x="2033143" y="665659"/>
                  <a:pt x="2033143" y="1472426"/>
                  <a:pt x="1354667" y="1472426"/>
                </a:cubicBezTo>
                <a:cubicBezTo>
                  <a:pt x="678475" y="1472426"/>
                  <a:pt x="678475" y="765671"/>
                  <a:pt x="0" y="765671"/>
                </a:cubicBezTo>
                <a:close/>
              </a:path>
            </a:pathLst>
          </a:custGeom>
          <a:solidFill>
            <a:srgbClr val="231F20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10"/>
          <p:cNvSpPr/>
          <p:nvPr/>
        </p:nvSpPr>
        <p:spPr>
          <a:xfrm rot="10800000">
            <a:off x="9850" y="5385581"/>
            <a:ext cx="12192000" cy="1472426"/>
          </a:xfrm>
          <a:custGeom>
            <a:rect b="b" l="l" r="r" t="t"/>
            <a:pathLst>
              <a:path extrusionOk="0" h="1472426" w="12192000">
                <a:moveTo>
                  <a:pt x="0" y="0"/>
                </a:moveTo>
                <a:lnTo>
                  <a:pt x="12192000" y="0"/>
                </a:lnTo>
                <a:lnTo>
                  <a:pt x="12192000" y="1071424"/>
                </a:lnTo>
                <a:cubicBezTo>
                  <a:pt x="11515809" y="1071424"/>
                  <a:pt x="11515809" y="477064"/>
                  <a:pt x="10837333" y="477064"/>
                </a:cubicBezTo>
                <a:cubicBezTo>
                  <a:pt x="10161142" y="477064"/>
                  <a:pt x="10161142" y="1283831"/>
                  <a:pt x="9482666" y="1283831"/>
                </a:cubicBezTo>
                <a:cubicBezTo>
                  <a:pt x="8806475" y="1283831"/>
                  <a:pt x="8804191" y="764719"/>
                  <a:pt x="8128000" y="764719"/>
                </a:cubicBezTo>
                <a:cubicBezTo>
                  <a:pt x="7451809" y="764719"/>
                  <a:pt x="7451809" y="1156196"/>
                  <a:pt x="6773334" y="1156196"/>
                </a:cubicBezTo>
                <a:cubicBezTo>
                  <a:pt x="6097143" y="1156196"/>
                  <a:pt x="6097143" y="556121"/>
                  <a:pt x="5418667" y="556121"/>
                </a:cubicBezTo>
                <a:cubicBezTo>
                  <a:pt x="4742476" y="556121"/>
                  <a:pt x="4742476" y="983794"/>
                  <a:pt x="4064000" y="983794"/>
                </a:cubicBezTo>
                <a:cubicBezTo>
                  <a:pt x="3387809" y="983794"/>
                  <a:pt x="3387809" y="665659"/>
                  <a:pt x="2709334" y="665659"/>
                </a:cubicBezTo>
                <a:cubicBezTo>
                  <a:pt x="2033143" y="665659"/>
                  <a:pt x="2033143" y="1472426"/>
                  <a:pt x="1354667" y="1472426"/>
                </a:cubicBezTo>
                <a:cubicBezTo>
                  <a:pt x="678475" y="1472426"/>
                  <a:pt x="678475" y="765671"/>
                  <a:pt x="0" y="76567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0"/>
          <p:cNvSpPr txBox="1"/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9" name="Google Shape;359;p10"/>
          <p:cNvSpPr txBox="1"/>
          <p:nvPr/>
        </p:nvSpPr>
        <p:spPr>
          <a:xfrm>
            <a:off x="299200" y="-374825"/>
            <a:ext cx="1927500" cy="22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0">
                <a:solidFill>
                  <a:schemeClr val="lt1"/>
                </a:solidFill>
                <a:latin typeface="Spicy Rice"/>
                <a:ea typeface="Spicy Rice"/>
                <a:cs typeface="Spicy Rice"/>
                <a:sym typeface="Spicy Rice"/>
              </a:rPr>
              <a:t>“</a:t>
            </a:r>
            <a:endParaRPr sz="30000">
              <a:solidFill>
                <a:schemeClr val="lt1"/>
              </a:solidFill>
              <a:latin typeface="Spicy Rice"/>
              <a:ea typeface="Spicy Rice"/>
              <a:cs typeface="Spicy Rice"/>
              <a:sym typeface="Spicy Rice"/>
            </a:endParaRPr>
          </a:p>
        </p:txBody>
      </p:sp>
      <p:sp>
        <p:nvSpPr>
          <p:cNvPr id="360" name="Google Shape;360;p10"/>
          <p:cNvSpPr txBox="1"/>
          <p:nvPr>
            <p:ph idx="1" type="subTitle"/>
          </p:nvPr>
        </p:nvSpPr>
        <p:spPr>
          <a:xfrm>
            <a:off x="328075" y="6148075"/>
            <a:ext cx="11379900" cy="717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>
                <a:solidFill>
                  <a:schemeClr val="accent4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>
                <a:solidFill>
                  <a:schemeClr val="accent4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>
                <a:solidFill>
                  <a:schemeClr val="accent4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>
                <a:solidFill>
                  <a:schemeClr val="accent4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>
                <a:solidFill>
                  <a:schemeClr val="accent4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>
                <a:solidFill>
                  <a:schemeClr val="accent4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>
                <a:solidFill>
                  <a:schemeClr val="accent4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>
                <a:solidFill>
                  <a:schemeClr val="accent4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61" name="Google Shape;361;p1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  <a:lvl2pPr lvl="1"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2" name="Google Shape;362;p10"/>
          <p:cNvSpPr/>
          <p:nvPr/>
        </p:nvSpPr>
        <p:spPr>
          <a:xfrm>
            <a:off x="4566107" y="5275714"/>
            <a:ext cx="91483" cy="91480"/>
          </a:xfrm>
          <a:custGeom>
            <a:rect b="b" l="l" r="r" t="t"/>
            <a:pathLst>
              <a:path extrusionOk="0" h="36194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8575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0"/>
          <p:cNvSpPr/>
          <p:nvPr/>
        </p:nvSpPr>
        <p:spPr>
          <a:xfrm>
            <a:off x="5461977" y="279732"/>
            <a:ext cx="129999" cy="129999"/>
          </a:xfrm>
          <a:custGeom>
            <a:rect b="b" l="l" r="r" t="t"/>
            <a:pathLst>
              <a:path extrusionOk="0" h="51434" w="51434">
                <a:moveTo>
                  <a:pt x="51435" y="25717"/>
                </a:moveTo>
                <a:cubicBezTo>
                  <a:pt x="51435" y="40005"/>
                  <a:pt x="40005" y="51435"/>
                  <a:pt x="25717" y="51435"/>
                </a:cubicBezTo>
                <a:cubicBezTo>
                  <a:pt x="11430" y="51435"/>
                  <a:pt x="0" y="40005"/>
                  <a:pt x="0" y="25717"/>
                </a:cubicBezTo>
                <a:cubicBezTo>
                  <a:pt x="0" y="11430"/>
                  <a:pt x="11430" y="0"/>
                  <a:pt x="25717" y="0"/>
                </a:cubicBezTo>
                <a:cubicBezTo>
                  <a:pt x="40005" y="0"/>
                  <a:pt x="51435" y="11430"/>
                  <a:pt x="51435" y="2571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10"/>
          <p:cNvSpPr/>
          <p:nvPr/>
        </p:nvSpPr>
        <p:spPr>
          <a:xfrm>
            <a:off x="6858759" y="5449105"/>
            <a:ext cx="129999" cy="130002"/>
          </a:xfrm>
          <a:custGeom>
            <a:rect b="b" l="l" r="r" t="t"/>
            <a:pathLst>
              <a:path extrusionOk="0" h="51435" w="51434">
                <a:moveTo>
                  <a:pt x="51435" y="25717"/>
                </a:moveTo>
                <a:cubicBezTo>
                  <a:pt x="51435" y="40005"/>
                  <a:pt x="40005" y="51435"/>
                  <a:pt x="25717" y="51435"/>
                </a:cubicBezTo>
                <a:cubicBezTo>
                  <a:pt x="11430" y="51435"/>
                  <a:pt x="0" y="40005"/>
                  <a:pt x="0" y="25717"/>
                </a:cubicBezTo>
                <a:cubicBezTo>
                  <a:pt x="0" y="11430"/>
                  <a:pt x="11430" y="0"/>
                  <a:pt x="25717" y="0"/>
                </a:cubicBezTo>
                <a:cubicBezTo>
                  <a:pt x="40005" y="0"/>
                  <a:pt x="51435" y="11430"/>
                  <a:pt x="51435" y="2571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10"/>
          <p:cNvSpPr/>
          <p:nvPr/>
        </p:nvSpPr>
        <p:spPr>
          <a:xfrm>
            <a:off x="9218836" y="1158740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10"/>
          <p:cNvSpPr/>
          <p:nvPr/>
        </p:nvSpPr>
        <p:spPr>
          <a:xfrm>
            <a:off x="2066349" y="525370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0"/>
          <p:cNvSpPr/>
          <p:nvPr/>
        </p:nvSpPr>
        <p:spPr>
          <a:xfrm>
            <a:off x="10278464" y="344753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10"/>
          <p:cNvSpPr/>
          <p:nvPr/>
        </p:nvSpPr>
        <p:spPr>
          <a:xfrm>
            <a:off x="2861070" y="1045554"/>
            <a:ext cx="91480" cy="91480"/>
          </a:xfrm>
          <a:custGeom>
            <a:rect b="b" l="l" r="r" t="t"/>
            <a:pathLst>
              <a:path extrusionOk="0" h="36194" w="36194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10"/>
          <p:cNvSpPr/>
          <p:nvPr/>
        </p:nvSpPr>
        <p:spPr>
          <a:xfrm>
            <a:off x="4486636" y="689134"/>
            <a:ext cx="91480" cy="91480"/>
          </a:xfrm>
          <a:custGeom>
            <a:rect b="b" l="l" r="r" t="t"/>
            <a:pathLst>
              <a:path extrusionOk="0" h="36194" w="36194">
                <a:moveTo>
                  <a:pt x="36195" y="18097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7620" y="36195"/>
                  <a:pt x="0" y="27622"/>
                  <a:pt x="0" y="18097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7620"/>
                  <a:pt x="36195" y="180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0"/>
          <p:cNvSpPr/>
          <p:nvPr/>
        </p:nvSpPr>
        <p:spPr>
          <a:xfrm>
            <a:off x="8505998" y="612070"/>
            <a:ext cx="91480" cy="91480"/>
          </a:xfrm>
          <a:custGeom>
            <a:rect b="b" l="l" r="r" t="t"/>
            <a:pathLst>
              <a:path extrusionOk="0" h="36194" w="36194">
                <a:moveTo>
                  <a:pt x="36195" y="18098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7620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10"/>
          <p:cNvSpPr/>
          <p:nvPr/>
        </p:nvSpPr>
        <p:spPr>
          <a:xfrm>
            <a:off x="10230299" y="1346583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8575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10"/>
          <p:cNvSpPr/>
          <p:nvPr/>
        </p:nvSpPr>
        <p:spPr>
          <a:xfrm>
            <a:off x="7817240" y="3947487"/>
            <a:ext cx="91480" cy="91483"/>
          </a:xfrm>
          <a:custGeom>
            <a:rect b="b" l="l" r="r" t="t"/>
            <a:pathLst>
              <a:path extrusionOk="0" h="36195" w="36194">
                <a:moveTo>
                  <a:pt x="36195" y="18097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8572" y="36195"/>
                  <a:pt x="0" y="27622"/>
                  <a:pt x="0" y="18097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8572"/>
                  <a:pt x="36195" y="180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10"/>
          <p:cNvSpPr/>
          <p:nvPr/>
        </p:nvSpPr>
        <p:spPr>
          <a:xfrm>
            <a:off x="3506479" y="4209985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10"/>
          <p:cNvSpPr/>
          <p:nvPr/>
        </p:nvSpPr>
        <p:spPr>
          <a:xfrm>
            <a:off x="9442804" y="2030262"/>
            <a:ext cx="57776" cy="58042"/>
          </a:xfrm>
          <a:custGeom>
            <a:rect b="b" l="l" r="r" t="t"/>
            <a:pathLst>
              <a:path extrusionOk="0" h="22964" w="22859">
                <a:moveTo>
                  <a:pt x="22860" y="11534"/>
                </a:moveTo>
                <a:cubicBezTo>
                  <a:pt x="22860" y="18202"/>
                  <a:pt x="17145" y="22964"/>
                  <a:pt x="11430" y="22964"/>
                </a:cubicBezTo>
                <a:cubicBezTo>
                  <a:pt x="4763" y="22964"/>
                  <a:pt x="0" y="17249"/>
                  <a:pt x="0" y="11534"/>
                </a:cubicBezTo>
                <a:cubicBezTo>
                  <a:pt x="0" y="4867"/>
                  <a:pt x="5715" y="104"/>
                  <a:pt x="11430" y="104"/>
                </a:cubicBezTo>
                <a:cubicBezTo>
                  <a:pt x="17145" y="-848"/>
                  <a:pt x="22860" y="4867"/>
                  <a:pt x="22860" y="1153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10"/>
          <p:cNvSpPr/>
          <p:nvPr/>
        </p:nvSpPr>
        <p:spPr>
          <a:xfrm>
            <a:off x="5924360" y="893833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10"/>
          <p:cNvSpPr/>
          <p:nvPr/>
        </p:nvSpPr>
        <p:spPr>
          <a:xfrm>
            <a:off x="3571503" y="1062410"/>
            <a:ext cx="57776" cy="57776"/>
          </a:xfrm>
          <a:custGeom>
            <a:rect b="b" l="l" r="r" t="t"/>
            <a:pathLst>
              <a:path extrusionOk="0" h="22859" w="22859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10"/>
          <p:cNvSpPr/>
          <p:nvPr/>
        </p:nvSpPr>
        <p:spPr>
          <a:xfrm>
            <a:off x="2877929" y="4116064"/>
            <a:ext cx="57779" cy="57776"/>
          </a:xfrm>
          <a:custGeom>
            <a:rect b="b" l="l" r="r" t="t"/>
            <a:pathLst>
              <a:path extrusionOk="0" h="22859" w="22860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10"/>
          <p:cNvSpPr/>
          <p:nvPr/>
        </p:nvSpPr>
        <p:spPr>
          <a:xfrm>
            <a:off x="5835253" y="4132921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8097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10"/>
          <p:cNvSpPr/>
          <p:nvPr/>
        </p:nvSpPr>
        <p:spPr>
          <a:xfrm>
            <a:off x="10295323" y="4072716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10"/>
          <p:cNvSpPr/>
          <p:nvPr/>
        </p:nvSpPr>
        <p:spPr>
          <a:xfrm>
            <a:off x="1711348" y="1526633"/>
            <a:ext cx="130002" cy="130131"/>
          </a:xfrm>
          <a:custGeom>
            <a:rect b="b" l="l" r="r" t="t"/>
            <a:pathLst>
              <a:path extrusionOk="0" h="51486" w="51435">
                <a:moveTo>
                  <a:pt x="51435" y="25769"/>
                </a:moveTo>
                <a:cubicBezTo>
                  <a:pt x="51435" y="40057"/>
                  <a:pt x="40005" y="51487"/>
                  <a:pt x="25718" y="51487"/>
                </a:cubicBezTo>
                <a:cubicBezTo>
                  <a:pt x="11430" y="51487"/>
                  <a:pt x="0" y="40057"/>
                  <a:pt x="0" y="25769"/>
                </a:cubicBezTo>
                <a:cubicBezTo>
                  <a:pt x="0" y="11482"/>
                  <a:pt x="11430" y="52"/>
                  <a:pt x="25718" y="52"/>
                </a:cubicBezTo>
                <a:cubicBezTo>
                  <a:pt x="40005" y="-901"/>
                  <a:pt x="51435" y="11482"/>
                  <a:pt x="51435" y="2576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10"/>
          <p:cNvSpPr/>
          <p:nvPr/>
        </p:nvSpPr>
        <p:spPr>
          <a:xfrm>
            <a:off x="753286" y="5293882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0"/>
          <p:cNvSpPr/>
          <p:nvPr/>
        </p:nvSpPr>
        <p:spPr>
          <a:xfrm>
            <a:off x="1475340" y="5511284"/>
            <a:ext cx="91480" cy="91480"/>
          </a:xfrm>
          <a:custGeom>
            <a:rect b="b" l="l" r="r" t="t"/>
            <a:pathLst>
              <a:path extrusionOk="0" h="36194" w="36194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10"/>
          <p:cNvSpPr/>
          <p:nvPr/>
        </p:nvSpPr>
        <p:spPr>
          <a:xfrm>
            <a:off x="1429584" y="2470794"/>
            <a:ext cx="91480" cy="91483"/>
          </a:xfrm>
          <a:custGeom>
            <a:rect b="b" l="l" r="r" t="t"/>
            <a:pathLst>
              <a:path extrusionOk="0" h="36195" w="36194">
                <a:moveTo>
                  <a:pt x="36195" y="18098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0"/>
          <p:cNvSpPr/>
          <p:nvPr/>
        </p:nvSpPr>
        <p:spPr>
          <a:xfrm>
            <a:off x="471103" y="250395"/>
            <a:ext cx="57776" cy="57776"/>
          </a:xfrm>
          <a:custGeom>
            <a:rect b="b" l="l" r="r" t="t"/>
            <a:pathLst>
              <a:path extrusionOk="0" h="22859" w="22859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10"/>
          <p:cNvSpPr/>
          <p:nvPr/>
        </p:nvSpPr>
        <p:spPr>
          <a:xfrm>
            <a:off x="206196" y="1993962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10"/>
          <p:cNvSpPr/>
          <p:nvPr/>
        </p:nvSpPr>
        <p:spPr>
          <a:xfrm>
            <a:off x="140559" y="3956658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10"/>
          <p:cNvSpPr/>
          <p:nvPr/>
        </p:nvSpPr>
        <p:spPr>
          <a:xfrm>
            <a:off x="1195473" y="4952750"/>
            <a:ext cx="57779" cy="57776"/>
          </a:xfrm>
          <a:custGeom>
            <a:rect b="b" l="l" r="r" t="t"/>
            <a:pathLst>
              <a:path extrusionOk="0" h="22859" w="22860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10"/>
          <p:cNvSpPr/>
          <p:nvPr/>
        </p:nvSpPr>
        <p:spPr>
          <a:xfrm>
            <a:off x="9650015" y="5021378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10"/>
          <p:cNvSpPr/>
          <p:nvPr/>
        </p:nvSpPr>
        <p:spPr>
          <a:xfrm>
            <a:off x="11269299" y="433073"/>
            <a:ext cx="57776" cy="57776"/>
          </a:xfrm>
          <a:custGeom>
            <a:rect b="b" l="l" r="r" t="t"/>
            <a:pathLst>
              <a:path extrusionOk="0" h="22859" w="22859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10"/>
          <p:cNvSpPr/>
          <p:nvPr/>
        </p:nvSpPr>
        <p:spPr>
          <a:xfrm>
            <a:off x="11004392" y="2176640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10"/>
          <p:cNvSpPr/>
          <p:nvPr/>
        </p:nvSpPr>
        <p:spPr>
          <a:xfrm>
            <a:off x="10938755" y="4139336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10"/>
          <p:cNvSpPr/>
          <p:nvPr/>
        </p:nvSpPr>
        <p:spPr>
          <a:xfrm>
            <a:off x="11993669" y="5135428"/>
            <a:ext cx="57779" cy="57776"/>
          </a:xfrm>
          <a:custGeom>
            <a:rect b="b" l="l" r="r" t="t"/>
            <a:pathLst>
              <a:path extrusionOk="0" h="22859" w="22860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0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4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chemeClr val="accent1"/>
            </a:gs>
            <a:gs pos="20000">
              <a:schemeClr val="accent2"/>
            </a:gs>
            <a:gs pos="44000">
              <a:schemeClr val="accent3"/>
            </a:gs>
            <a:gs pos="64000">
              <a:schemeClr val="accent4"/>
            </a:gs>
            <a:gs pos="81000">
              <a:schemeClr val="accent5"/>
            </a:gs>
            <a:gs pos="97829">
              <a:schemeClr val="accent6"/>
            </a:gs>
            <a:gs pos="100000">
              <a:schemeClr val="accent6"/>
            </a:gs>
          </a:gsLst>
          <a:lin ang="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Spicy Rice"/>
              <a:buNone/>
              <a:defRPr sz="4000">
                <a:solidFill>
                  <a:schemeClr val="accent4"/>
                </a:solidFill>
                <a:latin typeface="Spicy Rice"/>
                <a:ea typeface="Spicy Rice"/>
                <a:cs typeface="Spicy Rice"/>
                <a:sym typeface="Spicy Ri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Spicy Rice"/>
              <a:buNone/>
              <a:defRPr sz="4000">
                <a:solidFill>
                  <a:schemeClr val="accent4"/>
                </a:solidFill>
                <a:latin typeface="Spicy Rice"/>
                <a:ea typeface="Spicy Rice"/>
                <a:cs typeface="Spicy Rice"/>
                <a:sym typeface="Spicy Ri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Spicy Rice"/>
              <a:buNone/>
              <a:defRPr sz="4000">
                <a:solidFill>
                  <a:schemeClr val="accent4"/>
                </a:solidFill>
                <a:latin typeface="Spicy Rice"/>
                <a:ea typeface="Spicy Rice"/>
                <a:cs typeface="Spicy Rice"/>
                <a:sym typeface="Spicy Ri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Spicy Rice"/>
              <a:buNone/>
              <a:defRPr sz="4000">
                <a:solidFill>
                  <a:schemeClr val="accent4"/>
                </a:solidFill>
                <a:latin typeface="Spicy Rice"/>
                <a:ea typeface="Spicy Rice"/>
                <a:cs typeface="Spicy Rice"/>
                <a:sym typeface="Spicy Ri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Spicy Rice"/>
              <a:buNone/>
              <a:defRPr sz="4000">
                <a:solidFill>
                  <a:schemeClr val="accent4"/>
                </a:solidFill>
                <a:latin typeface="Spicy Rice"/>
                <a:ea typeface="Spicy Rice"/>
                <a:cs typeface="Spicy Rice"/>
                <a:sym typeface="Spicy Ri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Spicy Rice"/>
              <a:buNone/>
              <a:defRPr sz="4000">
                <a:solidFill>
                  <a:schemeClr val="accent4"/>
                </a:solidFill>
                <a:latin typeface="Spicy Rice"/>
                <a:ea typeface="Spicy Rice"/>
                <a:cs typeface="Spicy Rice"/>
                <a:sym typeface="Spicy Ri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Spicy Rice"/>
              <a:buNone/>
              <a:defRPr sz="4000">
                <a:solidFill>
                  <a:schemeClr val="accent4"/>
                </a:solidFill>
                <a:latin typeface="Spicy Rice"/>
                <a:ea typeface="Spicy Rice"/>
                <a:cs typeface="Spicy Rice"/>
                <a:sym typeface="Spicy Ri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Spicy Rice"/>
              <a:buNone/>
              <a:defRPr sz="4000">
                <a:solidFill>
                  <a:schemeClr val="accent4"/>
                </a:solidFill>
                <a:latin typeface="Spicy Rice"/>
                <a:ea typeface="Spicy Rice"/>
                <a:cs typeface="Spicy Rice"/>
                <a:sym typeface="Spicy Ri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Spicy Rice"/>
              <a:buNone/>
              <a:defRPr sz="4000">
                <a:solidFill>
                  <a:schemeClr val="accent4"/>
                </a:solidFill>
                <a:latin typeface="Spicy Rice"/>
                <a:ea typeface="Spicy Rice"/>
                <a:cs typeface="Spicy Rice"/>
                <a:sym typeface="Spicy Ric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83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●"/>
              <a:defRPr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6830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○"/>
              <a:defRPr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6830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  <a:defRPr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6830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●"/>
              <a:defRPr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6830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○"/>
              <a:defRPr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6830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  <a:defRPr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6830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●"/>
              <a:defRPr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6830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○"/>
              <a:defRPr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6830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200"/>
              <a:buFont typeface="Ubuntu"/>
              <a:buChar char="■"/>
              <a:defRPr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8" name="Google Shape;8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8.png"/><Relationship Id="rId13" Type="http://schemas.openxmlformats.org/officeDocument/2006/relationships/image" Target="../media/image14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5" Type="http://schemas.openxmlformats.org/officeDocument/2006/relationships/image" Target="../media/image13.png"/><Relationship Id="rId14" Type="http://schemas.openxmlformats.org/officeDocument/2006/relationships/image" Target="../media/image10.png"/><Relationship Id="rId16" Type="http://schemas.openxmlformats.org/officeDocument/2006/relationships/image" Target="../media/image9.png"/><Relationship Id="rId5" Type="http://schemas.openxmlformats.org/officeDocument/2006/relationships/hyperlink" Target="https://www.instagram.com/elcerritolhcsd/?hl=en" TargetMode="External"/><Relationship Id="rId6" Type="http://schemas.openxmlformats.org/officeDocument/2006/relationships/hyperlink" Target="https://www.facebook.com/El-Cerrito-Elementary-School-172044069657756/" TargetMode="External"/><Relationship Id="rId7" Type="http://schemas.openxmlformats.org/officeDocument/2006/relationships/hyperlink" Target="https://twitter.com/elcerritolhcsd" TargetMode="External"/><Relationship Id="rId8" Type="http://schemas.openxmlformats.org/officeDocument/2006/relationships/hyperlink" Target="https://www.lahabraschools.org/elcerrito" TargetMode="Externa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8.png"/><Relationship Id="rId13" Type="http://schemas.openxmlformats.org/officeDocument/2006/relationships/image" Target="../media/image10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5" Type="http://schemas.openxmlformats.org/officeDocument/2006/relationships/image" Target="../media/image9.png"/><Relationship Id="rId14" Type="http://schemas.openxmlformats.org/officeDocument/2006/relationships/image" Target="../media/image14.png"/><Relationship Id="rId16" Type="http://schemas.openxmlformats.org/officeDocument/2006/relationships/image" Target="../media/image13.png"/><Relationship Id="rId5" Type="http://schemas.openxmlformats.org/officeDocument/2006/relationships/hyperlink" Target="https://www.instagram.com/elcerritolhcsd/?hl=en" TargetMode="External"/><Relationship Id="rId6" Type="http://schemas.openxmlformats.org/officeDocument/2006/relationships/hyperlink" Target="https://www.facebook.com/El-Cerrito-Elementary-School-172044069657756/" TargetMode="External"/><Relationship Id="rId7" Type="http://schemas.openxmlformats.org/officeDocument/2006/relationships/hyperlink" Target="https://twitter.com/elcerritolhcsd" TargetMode="External"/><Relationship Id="rId8" Type="http://schemas.openxmlformats.org/officeDocument/2006/relationships/hyperlink" Target="https://www.lahabraschools.org/elcerrito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22"/>
          <p:cNvSpPr txBox="1"/>
          <p:nvPr>
            <p:ph type="title"/>
          </p:nvPr>
        </p:nvSpPr>
        <p:spPr>
          <a:xfrm>
            <a:off x="0" y="40100"/>
            <a:ext cx="12192000" cy="14649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El Cerrito Community Connection</a:t>
            </a:r>
            <a:endParaRPr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Week of Dec. 11-15, 2023</a:t>
            </a:r>
            <a:endParaRPr sz="3400">
              <a:solidFill>
                <a:schemeClr val="accent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79" name="Google Shape;67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775" y="105525"/>
            <a:ext cx="1290551" cy="1290551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Google Shape;680;p22"/>
          <p:cNvSpPr/>
          <p:nvPr/>
        </p:nvSpPr>
        <p:spPr>
          <a:xfrm>
            <a:off x="393625" y="5153600"/>
            <a:ext cx="3435000" cy="1555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681" name="Google Shape;681;p22"/>
          <p:cNvGrpSpPr/>
          <p:nvPr/>
        </p:nvGrpSpPr>
        <p:grpSpPr>
          <a:xfrm>
            <a:off x="3876320" y="1665646"/>
            <a:ext cx="3533927" cy="3414567"/>
            <a:chOff x="3898825" y="1660038"/>
            <a:chExt cx="3319800" cy="3044100"/>
          </a:xfrm>
        </p:grpSpPr>
        <p:sp>
          <p:nvSpPr>
            <p:cNvPr id="682" name="Google Shape;682;p22"/>
            <p:cNvSpPr/>
            <p:nvPr/>
          </p:nvSpPr>
          <p:spPr>
            <a:xfrm>
              <a:off x="3898825" y="1660038"/>
              <a:ext cx="3319800" cy="30441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683" name="Google Shape;683;p22"/>
            <p:cNvSpPr/>
            <p:nvPr/>
          </p:nvSpPr>
          <p:spPr>
            <a:xfrm>
              <a:off x="3898825" y="1660041"/>
              <a:ext cx="3319800" cy="740700"/>
            </a:xfrm>
            <a:prstGeom prst="rect">
              <a:avLst/>
            </a:prstGeom>
            <a:solidFill>
              <a:schemeClr val="accent3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latin typeface="Spicy Rice"/>
                  <a:ea typeface="Spicy Rice"/>
                  <a:cs typeface="Spicy Rice"/>
                  <a:sym typeface="Spicy Rice"/>
                </a:rPr>
                <a:t>Scottie Family</a:t>
              </a:r>
              <a:r>
                <a:rPr lang="en" sz="2100"/>
                <a:t> </a:t>
              </a:r>
              <a:endParaRPr sz="21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500">
                  <a:latin typeface="Ubuntu"/>
                  <a:ea typeface="Ubuntu"/>
                  <a:cs typeface="Ubuntu"/>
                  <a:sym typeface="Ubuntu"/>
                </a:rPr>
                <a:t>News</a:t>
              </a:r>
              <a:endParaRPr b="1" sz="3500"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684" name="Google Shape;684;p22"/>
          <p:cNvGrpSpPr/>
          <p:nvPr/>
        </p:nvGrpSpPr>
        <p:grpSpPr>
          <a:xfrm>
            <a:off x="7524990" y="4327090"/>
            <a:ext cx="4421007" cy="2472650"/>
            <a:chOff x="7861225" y="1660075"/>
            <a:chExt cx="3924900" cy="4893429"/>
          </a:xfrm>
        </p:grpSpPr>
        <p:sp>
          <p:nvSpPr>
            <p:cNvPr id="685" name="Google Shape;685;p22"/>
            <p:cNvSpPr/>
            <p:nvPr/>
          </p:nvSpPr>
          <p:spPr>
            <a:xfrm>
              <a:off x="7861225" y="1660113"/>
              <a:ext cx="3924900" cy="4893391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22"/>
            <p:cNvSpPr/>
            <p:nvPr/>
          </p:nvSpPr>
          <p:spPr>
            <a:xfrm>
              <a:off x="7861225" y="1660075"/>
              <a:ext cx="3924900" cy="1653900"/>
            </a:xfrm>
            <a:prstGeom prst="rect">
              <a:avLst/>
            </a:prstGeom>
            <a:solidFill>
              <a:schemeClr val="accent5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latin typeface="Spicy Rice"/>
                  <a:ea typeface="Spicy Rice"/>
                  <a:cs typeface="Spicy Rice"/>
                  <a:sym typeface="Spicy Rice"/>
                </a:rPr>
                <a:t>Mark Your</a:t>
              </a:r>
              <a:endParaRPr sz="21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500">
                  <a:latin typeface="Ubuntu"/>
                  <a:ea typeface="Ubuntu"/>
                  <a:cs typeface="Ubuntu"/>
                  <a:sym typeface="Ubuntu"/>
                </a:rPr>
                <a:t>Calendar</a:t>
              </a:r>
              <a:endParaRPr b="1" sz="3500"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687" name="Google Shape;687;p22"/>
          <p:cNvGrpSpPr/>
          <p:nvPr/>
        </p:nvGrpSpPr>
        <p:grpSpPr>
          <a:xfrm>
            <a:off x="317425" y="1660059"/>
            <a:ext cx="3444247" cy="3414567"/>
            <a:chOff x="317425" y="1660059"/>
            <a:chExt cx="3444247" cy="3414567"/>
          </a:xfrm>
        </p:grpSpPr>
        <p:sp>
          <p:nvSpPr>
            <p:cNvPr id="688" name="Google Shape;688;p22"/>
            <p:cNvSpPr/>
            <p:nvPr/>
          </p:nvSpPr>
          <p:spPr>
            <a:xfrm>
              <a:off x="326675" y="1660059"/>
              <a:ext cx="3434997" cy="3414567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accent1"/>
                </a:solidFill>
                <a:latin typeface="Spicy Rice"/>
                <a:ea typeface="Spicy Rice"/>
                <a:cs typeface="Spicy Rice"/>
                <a:sym typeface="Spicy Rice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689" name="Google Shape;689;p22"/>
            <p:cNvSpPr/>
            <p:nvPr/>
          </p:nvSpPr>
          <p:spPr>
            <a:xfrm>
              <a:off x="317425" y="1660063"/>
              <a:ext cx="3435000" cy="830700"/>
            </a:xfrm>
            <a:prstGeom prst="rect">
              <a:avLst/>
            </a:prstGeom>
            <a:solidFill>
              <a:schemeClr val="accen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latin typeface="Spicy Rice"/>
                  <a:ea typeface="Spicy Rice"/>
                  <a:cs typeface="Spicy Rice"/>
                  <a:sym typeface="Spicy Rice"/>
                </a:rPr>
                <a:t>Important</a:t>
              </a:r>
              <a:r>
                <a:rPr lang="en" sz="2100"/>
                <a:t> </a:t>
              </a:r>
              <a:endParaRPr sz="21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500">
                  <a:latin typeface="Ubuntu"/>
                  <a:ea typeface="Ubuntu"/>
                  <a:cs typeface="Ubuntu"/>
                  <a:sym typeface="Ubuntu"/>
                </a:rPr>
                <a:t>Reminders</a:t>
              </a:r>
              <a:endParaRPr b="1" sz="3500"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sp>
        <p:nvSpPr>
          <p:cNvPr id="690" name="Google Shape;690;p22"/>
          <p:cNvSpPr txBox="1"/>
          <p:nvPr/>
        </p:nvSpPr>
        <p:spPr>
          <a:xfrm>
            <a:off x="7647200" y="5127450"/>
            <a:ext cx="4298700" cy="1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12/14 LHCSD Board Meeting 6:</a:t>
            </a:r>
            <a:r>
              <a:rPr b="1" lang="en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00 pm</a:t>
            </a:r>
            <a:endParaRPr b="1"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12/15 6th grade camp payment due</a:t>
            </a:r>
            <a:endParaRPr b="1"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12/21 TK/Kinder Holiday Performance 6:00 pm-7:</a:t>
            </a:r>
            <a:r>
              <a:rPr b="1" lang="en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00 pm</a:t>
            </a:r>
            <a:endParaRPr b="1"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12/22 No School - professional development</a:t>
            </a:r>
            <a:endParaRPr b="1"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7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accent5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91" name="Google Shape;69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64400" y="171676"/>
            <a:ext cx="1653949" cy="1201750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22"/>
          <p:cNvSpPr/>
          <p:nvPr/>
        </p:nvSpPr>
        <p:spPr>
          <a:xfrm>
            <a:off x="393625" y="5153600"/>
            <a:ext cx="3435000" cy="1555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SCOTTIE STUDENTS…</a:t>
            </a:r>
            <a:endParaRPr b="1" sz="1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</a:t>
            </a:r>
            <a:r>
              <a:rPr lang="en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roblem Solve</a:t>
            </a:r>
            <a:endParaRPr sz="1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</a:t>
            </a:r>
            <a:r>
              <a:rPr lang="en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ct Respectfully</a:t>
            </a:r>
            <a:endParaRPr sz="1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W</a:t>
            </a:r>
            <a:r>
              <a:rPr lang="en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ork and Play Safely</a:t>
            </a:r>
            <a:endParaRPr sz="1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</a:t>
            </a:r>
            <a:r>
              <a:rPr lang="en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trive for Excellence</a:t>
            </a:r>
            <a:endParaRPr sz="1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93" name="Google Shape;693;p22"/>
          <p:cNvSpPr/>
          <p:nvPr/>
        </p:nvSpPr>
        <p:spPr>
          <a:xfrm>
            <a:off x="3975025" y="5167675"/>
            <a:ext cx="3435000" cy="1555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Follow us on:</a:t>
            </a:r>
            <a:endParaRPr b="1" sz="2200">
              <a:solidFill>
                <a:schemeClr val="accent5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700">
              <a:solidFill>
                <a:schemeClr val="accent5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Ubuntu"/>
              <a:buChar char="●"/>
            </a:pPr>
            <a:r>
              <a:rPr lang="en" sz="15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Instagram</a:t>
            </a:r>
            <a:endParaRPr sz="1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Ubuntu"/>
              <a:buChar char="●"/>
            </a:pPr>
            <a:r>
              <a:rPr lang="en" sz="15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Facebook</a:t>
            </a:r>
            <a:endParaRPr sz="1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Ubuntu"/>
              <a:buChar char="●"/>
            </a:pPr>
            <a:r>
              <a:rPr lang="en" sz="15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Ubuntu"/>
              <a:buChar char="●"/>
            </a:pPr>
            <a:r>
              <a:rPr lang="en" sz="15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El Cerrito  Website</a:t>
            </a:r>
            <a:endParaRPr sz="3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94" name="Google Shape;694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86950" y="5595204"/>
            <a:ext cx="1217550" cy="810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108875" y="5074600"/>
            <a:ext cx="1217549" cy="1555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6" name="Google Shape;696;p22"/>
          <p:cNvGrpSpPr/>
          <p:nvPr/>
        </p:nvGrpSpPr>
        <p:grpSpPr>
          <a:xfrm>
            <a:off x="7525006" y="1660125"/>
            <a:ext cx="4421026" cy="2593254"/>
            <a:chOff x="7861225" y="1498336"/>
            <a:chExt cx="3924917" cy="5055077"/>
          </a:xfrm>
        </p:grpSpPr>
        <p:sp>
          <p:nvSpPr>
            <p:cNvPr id="697" name="Google Shape;697;p22"/>
            <p:cNvSpPr/>
            <p:nvPr/>
          </p:nvSpPr>
          <p:spPr>
            <a:xfrm>
              <a:off x="7861225" y="1660113"/>
              <a:ext cx="3924900" cy="48933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22"/>
            <p:cNvSpPr/>
            <p:nvPr/>
          </p:nvSpPr>
          <p:spPr>
            <a:xfrm>
              <a:off x="7861242" y="1498336"/>
              <a:ext cx="3924900" cy="1579500"/>
            </a:xfrm>
            <a:prstGeom prst="rect">
              <a:avLst/>
            </a:prstGeom>
            <a:solidFill>
              <a:srgbClr val="FF9900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>
                  <a:latin typeface="Spicy Rice"/>
                  <a:ea typeface="Spicy Rice"/>
                  <a:cs typeface="Spicy Rice"/>
                  <a:sym typeface="Spicy Rice"/>
                </a:rPr>
                <a:t>Save the Date</a:t>
              </a:r>
              <a:endParaRPr b="1" sz="5000"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sp>
        <p:nvSpPr>
          <p:cNvPr id="699" name="Google Shape;699;p22"/>
          <p:cNvSpPr txBox="1"/>
          <p:nvPr/>
        </p:nvSpPr>
        <p:spPr>
          <a:xfrm>
            <a:off x="393625" y="3805800"/>
            <a:ext cx="32598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4A86E8"/>
                </a:solidFill>
                <a:latin typeface="Ubuntu"/>
                <a:ea typeface="Ubuntu"/>
                <a:cs typeface="Ubuntu"/>
                <a:sym typeface="Ubuntu"/>
              </a:rPr>
              <a:t>Last Day of Epic Classes</a:t>
            </a:r>
            <a:endParaRPr b="1" sz="2500">
              <a:solidFill>
                <a:srgbClr val="4A86E8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5"/>
                </a:solidFill>
                <a:latin typeface="Secular One"/>
                <a:ea typeface="Secular One"/>
                <a:cs typeface="Secular One"/>
                <a:sym typeface="Secular One"/>
              </a:rPr>
              <a:t>December 15th</a:t>
            </a:r>
            <a:endParaRPr sz="1300">
              <a:solidFill>
                <a:srgbClr val="FF99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00" name="Google Shape;700;p22"/>
          <p:cNvSpPr txBox="1"/>
          <p:nvPr/>
        </p:nvSpPr>
        <p:spPr>
          <a:xfrm>
            <a:off x="7583475" y="2480600"/>
            <a:ext cx="2807700" cy="8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CC0000"/>
                </a:solidFill>
                <a:latin typeface="Ubuntu"/>
                <a:ea typeface="Ubuntu"/>
                <a:cs typeface="Ubuntu"/>
                <a:sym typeface="Ubuntu"/>
              </a:rPr>
              <a:t>6th Grade Camp Payment Due Dec.15</a:t>
            </a:r>
            <a:endParaRPr b="1" sz="2100">
              <a:solidFill>
                <a:srgbClr val="CC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CC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CC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01" name="Google Shape;701;p22"/>
          <p:cNvSpPr txBox="1"/>
          <p:nvPr/>
        </p:nvSpPr>
        <p:spPr>
          <a:xfrm>
            <a:off x="9090213" y="6039450"/>
            <a:ext cx="1290600" cy="6432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  <a:latin typeface="Spicy Rice"/>
                <a:ea typeface="Spicy Rice"/>
                <a:cs typeface="Spicy Rice"/>
                <a:sym typeface="Spicy Rice"/>
              </a:rPr>
              <a:t>Winter Break</a:t>
            </a:r>
            <a:endParaRPr sz="1500">
              <a:solidFill>
                <a:schemeClr val="accent5"/>
              </a:solidFill>
              <a:latin typeface="Spicy Rice"/>
              <a:ea typeface="Spicy Rice"/>
              <a:cs typeface="Spicy Rice"/>
              <a:sym typeface="Spicy Ric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Dec 25-Jan 5</a:t>
            </a:r>
            <a:endParaRPr sz="1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02" name="Google Shape;702;p22"/>
          <p:cNvSpPr txBox="1"/>
          <p:nvPr/>
        </p:nvSpPr>
        <p:spPr>
          <a:xfrm>
            <a:off x="4052037" y="2424900"/>
            <a:ext cx="30000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1155CC"/>
                </a:solidFill>
                <a:latin typeface="Spicy Rice"/>
                <a:ea typeface="Spicy Rice"/>
                <a:cs typeface="Spicy Rice"/>
                <a:sym typeface="Spicy Rice"/>
              </a:rPr>
              <a:t>Come Build a </a:t>
            </a:r>
            <a:endParaRPr b="1" sz="1900">
              <a:solidFill>
                <a:srgbClr val="1155CC"/>
              </a:solidFill>
              <a:latin typeface="Spicy Rice"/>
              <a:ea typeface="Spicy Rice"/>
              <a:cs typeface="Spicy Rice"/>
              <a:sym typeface="Spicy Ric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1155CC"/>
                </a:solidFill>
                <a:latin typeface="Spicy Rice"/>
                <a:ea typeface="Spicy Rice"/>
                <a:cs typeface="Spicy Rice"/>
                <a:sym typeface="Spicy Rice"/>
              </a:rPr>
              <a:t>Gingerbread House with your Family</a:t>
            </a:r>
            <a:endParaRPr b="1" sz="1900">
              <a:solidFill>
                <a:srgbClr val="1155CC"/>
              </a:solidFill>
              <a:latin typeface="Spicy Rice"/>
              <a:ea typeface="Spicy Rice"/>
              <a:cs typeface="Spicy Rice"/>
              <a:sym typeface="Spicy Rice"/>
            </a:endParaRPr>
          </a:p>
        </p:txBody>
      </p:sp>
      <p:sp>
        <p:nvSpPr>
          <p:cNvPr id="703" name="Google Shape;703;p22"/>
          <p:cNvSpPr txBox="1"/>
          <p:nvPr/>
        </p:nvSpPr>
        <p:spPr>
          <a:xfrm>
            <a:off x="4052026" y="3503100"/>
            <a:ext cx="3259800" cy="17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Wednesday, December 13th 1:30pm-2:30pm</a:t>
            </a:r>
            <a:endParaRPr sz="160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73763"/>
                </a:solidFill>
                <a:latin typeface="Ubuntu"/>
                <a:ea typeface="Ubuntu"/>
                <a:cs typeface="Ubuntu"/>
                <a:sym typeface="Ubuntu"/>
              </a:rPr>
              <a:t>Join us for a fun </a:t>
            </a:r>
            <a:endParaRPr b="1" sz="1600">
              <a:solidFill>
                <a:srgbClr val="07376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073763"/>
                </a:solidFill>
                <a:latin typeface="Ubuntu"/>
                <a:ea typeface="Ubuntu"/>
                <a:cs typeface="Ubuntu"/>
                <a:sym typeface="Ubuntu"/>
              </a:rPr>
              <a:t>Afternoon! Return the RSVP so we know you are coming. </a:t>
            </a:r>
            <a:endParaRPr sz="160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04" name="Google Shape;704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225737" y="1665650"/>
            <a:ext cx="1184511" cy="105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2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43200" y="2380550"/>
            <a:ext cx="1592700" cy="1592700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22"/>
          <p:cNvSpPr txBox="1"/>
          <p:nvPr/>
        </p:nvSpPr>
        <p:spPr>
          <a:xfrm>
            <a:off x="8803050" y="3248688"/>
            <a:ext cx="3051900" cy="5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155CC"/>
                </a:solidFill>
                <a:latin typeface="Alfa Slab One"/>
                <a:ea typeface="Alfa Slab One"/>
                <a:cs typeface="Alfa Slab One"/>
                <a:sym typeface="Alfa Slab One"/>
              </a:rPr>
              <a:t>Tk/kinder Holiday Performance </a:t>
            </a:r>
            <a:endParaRPr sz="1500">
              <a:solidFill>
                <a:srgbClr val="1155CC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155CC"/>
                </a:solidFill>
                <a:latin typeface="Alfa Slab One"/>
                <a:ea typeface="Alfa Slab One"/>
                <a:cs typeface="Alfa Slab One"/>
                <a:sym typeface="Alfa Slab One"/>
              </a:rPr>
              <a:t>Dec. 21 </a:t>
            </a:r>
            <a:endParaRPr sz="1500">
              <a:solidFill>
                <a:srgbClr val="1155CC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155CC"/>
                </a:solidFill>
                <a:latin typeface="Alfa Slab One"/>
                <a:ea typeface="Alfa Slab One"/>
                <a:cs typeface="Alfa Slab One"/>
                <a:sym typeface="Alfa Slab One"/>
              </a:rPr>
              <a:t>6:00p - 7:00p</a:t>
            </a:r>
            <a:endParaRPr sz="1500">
              <a:solidFill>
                <a:srgbClr val="1155CC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2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07" name="Google Shape;707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268149" y="3265673"/>
            <a:ext cx="930838" cy="1013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2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0564402" y="2343700"/>
            <a:ext cx="1290550" cy="10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2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1121652" y="5907903"/>
            <a:ext cx="686650" cy="9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22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865688" y="6039449"/>
            <a:ext cx="768864" cy="87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23"/>
          <p:cNvSpPr txBox="1"/>
          <p:nvPr>
            <p:ph type="title"/>
          </p:nvPr>
        </p:nvSpPr>
        <p:spPr>
          <a:xfrm>
            <a:off x="0" y="40100"/>
            <a:ext cx="12192000" cy="14649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500">
                <a:solidFill>
                  <a:schemeClr val="accent6"/>
                </a:solidFill>
              </a:rPr>
              <a:t>Conexión</a:t>
            </a:r>
            <a:r>
              <a:rPr lang="en" sz="4800">
                <a:solidFill>
                  <a:schemeClr val="accent6"/>
                </a:solidFill>
              </a:rPr>
              <a:t> Comunitaria </a:t>
            </a:r>
            <a:r>
              <a:rPr lang="en" sz="4500">
                <a:solidFill>
                  <a:schemeClr val="accent6"/>
                </a:solidFill>
              </a:rPr>
              <a:t>de El Cerrito</a:t>
            </a:r>
            <a:endParaRPr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Semana del </a:t>
            </a:r>
            <a:r>
              <a:rPr lang="en" sz="290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11 de</a:t>
            </a:r>
            <a:r>
              <a:rPr lang="en" sz="290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diciembre al 15 de diciembre 2023</a:t>
            </a:r>
            <a:endParaRPr sz="2900">
              <a:solidFill>
                <a:schemeClr val="accent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16" name="Google Shape;7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775" y="105525"/>
            <a:ext cx="1290551" cy="1290551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23"/>
          <p:cNvSpPr/>
          <p:nvPr/>
        </p:nvSpPr>
        <p:spPr>
          <a:xfrm>
            <a:off x="393625" y="5153600"/>
            <a:ext cx="3435000" cy="1555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718" name="Google Shape;718;p23"/>
          <p:cNvGrpSpPr/>
          <p:nvPr/>
        </p:nvGrpSpPr>
        <p:grpSpPr>
          <a:xfrm>
            <a:off x="3876370" y="1660062"/>
            <a:ext cx="3533932" cy="3476225"/>
            <a:chOff x="3898825" y="1605069"/>
            <a:chExt cx="3319804" cy="3099068"/>
          </a:xfrm>
        </p:grpSpPr>
        <p:sp>
          <p:nvSpPr>
            <p:cNvPr id="719" name="Google Shape;719;p23"/>
            <p:cNvSpPr/>
            <p:nvPr/>
          </p:nvSpPr>
          <p:spPr>
            <a:xfrm>
              <a:off x="3898825" y="1660038"/>
              <a:ext cx="3319800" cy="30441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sz="17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sz="17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sz="17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sz="17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sz="17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sz="17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sz="17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sz="17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sz="17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sz="17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>
                <a:solidFill>
                  <a:srgbClr val="FF9900"/>
                </a:solidFill>
                <a:latin typeface="Ubuntu"/>
                <a:ea typeface="Ubuntu"/>
                <a:cs typeface="Ubuntu"/>
                <a:sym typeface="Ubuntu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720" name="Google Shape;720;p23"/>
            <p:cNvSpPr/>
            <p:nvPr/>
          </p:nvSpPr>
          <p:spPr>
            <a:xfrm>
              <a:off x="3898829" y="1605069"/>
              <a:ext cx="3319800" cy="722400"/>
            </a:xfrm>
            <a:prstGeom prst="rect">
              <a:avLst/>
            </a:prstGeom>
            <a:solidFill>
              <a:schemeClr val="accent3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100">
                  <a:solidFill>
                    <a:schemeClr val="dk1"/>
                  </a:solidFill>
                  <a:latin typeface="Spicy Rice"/>
                  <a:ea typeface="Spicy Rice"/>
                  <a:cs typeface="Spicy Rice"/>
                  <a:sym typeface="Spicy Rice"/>
                </a:rPr>
                <a:t>Familia Scottie</a:t>
              </a:r>
              <a:r>
                <a:rPr lang="en" sz="2100">
                  <a:solidFill>
                    <a:schemeClr val="dk1"/>
                  </a:solidFill>
                </a:rPr>
                <a:t> </a:t>
              </a:r>
              <a:endParaRPr sz="2100">
                <a:solidFill>
                  <a:schemeClr val="dk1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3500">
                  <a:solidFill>
                    <a:schemeClr val="dk1"/>
                  </a:solidFill>
                  <a:latin typeface="Ubuntu"/>
                  <a:ea typeface="Ubuntu"/>
                  <a:cs typeface="Ubuntu"/>
                  <a:sym typeface="Ubuntu"/>
                </a:rPr>
                <a:t>Noticias</a:t>
              </a:r>
              <a:endParaRPr sz="2100">
                <a:latin typeface="Spicy Rice"/>
                <a:ea typeface="Spicy Rice"/>
                <a:cs typeface="Spicy Rice"/>
                <a:sym typeface="Spicy Rice"/>
              </a:endParaRPr>
            </a:p>
          </p:txBody>
        </p:sp>
      </p:grpSp>
      <p:grpSp>
        <p:nvGrpSpPr>
          <p:cNvPr id="721" name="Google Shape;721;p23"/>
          <p:cNvGrpSpPr/>
          <p:nvPr/>
        </p:nvGrpSpPr>
        <p:grpSpPr>
          <a:xfrm>
            <a:off x="7524990" y="4327090"/>
            <a:ext cx="4421007" cy="2472604"/>
            <a:chOff x="7861225" y="1660075"/>
            <a:chExt cx="3924900" cy="4893338"/>
          </a:xfrm>
        </p:grpSpPr>
        <p:sp>
          <p:nvSpPr>
            <p:cNvPr id="722" name="Google Shape;722;p23"/>
            <p:cNvSpPr/>
            <p:nvPr/>
          </p:nvSpPr>
          <p:spPr>
            <a:xfrm>
              <a:off x="7861225" y="1660113"/>
              <a:ext cx="3924900" cy="48933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23"/>
            <p:cNvSpPr/>
            <p:nvPr/>
          </p:nvSpPr>
          <p:spPr>
            <a:xfrm>
              <a:off x="7861225" y="1660075"/>
              <a:ext cx="3924900" cy="1653900"/>
            </a:xfrm>
            <a:prstGeom prst="rect">
              <a:avLst/>
            </a:prstGeom>
            <a:solidFill>
              <a:schemeClr val="accent5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100">
                  <a:solidFill>
                    <a:schemeClr val="dk1"/>
                  </a:solidFill>
                  <a:latin typeface="Spicy Rice"/>
                  <a:ea typeface="Spicy Rice"/>
                  <a:cs typeface="Spicy Rice"/>
                  <a:sym typeface="Spicy Rice"/>
                </a:rPr>
                <a:t>Marca Su </a:t>
              </a:r>
              <a:endParaRPr sz="2100">
                <a:solidFill>
                  <a:schemeClr val="dk1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3500">
                  <a:solidFill>
                    <a:schemeClr val="dk1"/>
                  </a:solidFill>
                  <a:latin typeface="Ubuntu"/>
                  <a:ea typeface="Ubuntu"/>
                  <a:cs typeface="Ubuntu"/>
                  <a:sym typeface="Ubuntu"/>
                </a:rPr>
                <a:t>Calendario</a:t>
              </a:r>
              <a:endParaRPr sz="2100">
                <a:latin typeface="Spicy Rice"/>
                <a:ea typeface="Spicy Rice"/>
                <a:cs typeface="Spicy Rice"/>
                <a:sym typeface="Spicy Rice"/>
              </a:endParaRPr>
            </a:p>
          </p:txBody>
        </p:sp>
      </p:grpSp>
      <p:grpSp>
        <p:nvGrpSpPr>
          <p:cNvPr id="724" name="Google Shape;724;p23"/>
          <p:cNvGrpSpPr/>
          <p:nvPr/>
        </p:nvGrpSpPr>
        <p:grpSpPr>
          <a:xfrm>
            <a:off x="317425" y="1660059"/>
            <a:ext cx="3444250" cy="3414600"/>
            <a:chOff x="317425" y="1660059"/>
            <a:chExt cx="3444250" cy="3414600"/>
          </a:xfrm>
        </p:grpSpPr>
        <p:sp>
          <p:nvSpPr>
            <p:cNvPr id="725" name="Google Shape;725;p23"/>
            <p:cNvSpPr/>
            <p:nvPr/>
          </p:nvSpPr>
          <p:spPr>
            <a:xfrm>
              <a:off x="326675" y="1660059"/>
              <a:ext cx="3435000" cy="34146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accent1"/>
                </a:solidFill>
                <a:latin typeface="Spicy Rice"/>
                <a:ea typeface="Spicy Rice"/>
                <a:cs typeface="Spicy Rice"/>
                <a:sym typeface="Spicy Rice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726" name="Google Shape;726;p23"/>
            <p:cNvSpPr/>
            <p:nvPr/>
          </p:nvSpPr>
          <p:spPr>
            <a:xfrm>
              <a:off x="317425" y="1660063"/>
              <a:ext cx="3435000" cy="830700"/>
            </a:xfrm>
            <a:prstGeom prst="rect">
              <a:avLst/>
            </a:prstGeom>
            <a:solidFill>
              <a:schemeClr val="accen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100">
                  <a:solidFill>
                    <a:schemeClr val="dk1"/>
                  </a:solidFill>
                  <a:latin typeface="Spicy Rice"/>
                  <a:ea typeface="Spicy Rice"/>
                  <a:cs typeface="Spicy Rice"/>
                  <a:sym typeface="Spicy Rice"/>
                </a:rPr>
                <a:t>Recordatorios</a:t>
              </a:r>
              <a:endParaRPr sz="21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3100">
                  <a:solidFill>
                    <a:schemeClr val="dk1"/>
                  </a:solidFill>
                  <a:latin typeface="Ubuntu"/>
                  <a:ea typeface="Ubuntu"/>
                  <a:cs typeface="Ubuntu"/>
                  <a:sym typeface="Ubuntu"/>
                </a:rPr>
                <a:t>Importantes</a:t>
              </a:r>
              <a:endParaRPr sz="2100">
                <a:latin typeface="Spicy Rice"/>
                <a:ea typeface="Spicy Rice"/>
                <a:cs typeface="Spicy Rice"/>
                <a:sym typeface="Spicy Rice"/>
              </a:endParaRPr>
            </a:p>
          </p:txBody>
        </p:sp>
      </p:grpSp>
      <p:sp>
        <p:nvSpPr>
          <p:cNvPr id="727" name="Google Shape;727;p23"/>
          <p:cNvSpPr txBox="1"/>
          <p:nvPr/>
        </p:nvSpPr>
        <p:spPr>
          <a:xfrm>
            <a:off x="7647200" y="5127450"/>
            <a:ext cx="4298700" cy="16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12/14 Reunión de la Junta Directiva de LHCSD 6:00 pm</a:t>
            </a:r>
            <a:endParaRPr b="1"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12/15 Pago del campamento de 6to grado vencido</a:t>
            </a:r>
            <a:endParaRPr b="1"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12/21 Presentación navideña de TK/Kinder 6:00 -7:00 pm</a:t>
            </a:r>
            <a:endParaRPr b="1"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12/22 No hay clases - desarrollo profesional</a:t>
            </a:r>
            <a:endParaRPr b="1"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1155CC"/>
                </a:solidFill>
                <a:latin typeface="Spicy Rice"/>
                <a:ea typeface="Spicy Rice"/>
                <a:cs typeface="Spicy Rice"/>
                <a:sym typeface="Spicy Rice"/>
              </a:rPr>
              <a:t>Vacaciones de invierno</a:t>
            </a:r>
            <a:endParaRPr b="1" sz="1900">
              <a:solidFill>
                <a:srgbClr val="1155CC"/>
              </a:solidFill>
              <a:latin typeface="Spicy Rice"/>
              <a:ea typeface="Spicy Rice"/>
              <a:cs typeface="Spicy Rice"/>
              <a:sym typeface="Spicy Ric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1155CC"/>
                </a:solidFill>
                <a:latin typeface="Spicy Rice"/>
                <a:ea typeface="Spicy Rice"/>
                <a:cs typeface="Spicy Rice"/>
                <a:sym typeface="Spicy Rice"/>
              </a:rPr>
              <a:t>25 de diciembre al 5 de enero</a:t>
            </a:r>
            <a:endParaRPr b="1" sz="1900">
              <a:solidFill>
                <a:srgbClr val="1155CC"/>
              </a:solidFill>
              <a:latin typeface="Spicy Rice"/>
              <a:ea typeface="Spicy Rice"/>
              <a:cs typeface="Spicy Rice"/>
              <a:sym typeface="Spicy Ric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rgbClr val="1155CC"/>
              </a:solidFill>
              <a:latin typeface="Spicy Rice"/>
              <a:ea typeface="Spicy Rice"/>
              <a:cs typeface="Spicy Rice"/>
              <a:sym typeface="Spicy Ric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7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accent5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28" name="Google Shape;72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64400" y="171676"/>
            <a:ext cx="1653949" cy="1201750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p23"/>
          <p:cNvSpPr/>
          <p:nvPr/>
        </p:nvSpPr>
        <p:spPr>
          <a:xfrm>
            <a:off x="393625" y="5153600"/>
            <a:ext cx="3435000" cy="1555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Estudiantes Scotties</a:t>
            </a:r>
            <a:endParaRPr b="1" sz="1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-Luchan  por la excelencia</a:t>
            </a:r>
            <a:endParaRPr sz="1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-Resuelven Problemas</a:t>
            </a:r>
            <a:endParaRPr sz="1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-Actúan Respetuosamente</a:t>
            </a:r>
            <a:endParaRPr sz="1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-Trabajan y juegan con  </a:t>
            </a:r>
            <a:endParaRPr sz="1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segurida</a:t>
            </a:r>
            <a:endParaRPr b="1" sz="1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30" name="Google Shape;730;p23"/>
          <p:cNvSpPr/>
          <p:nvPr/>
        </p:nvSpPr>
        <p:spPr>
          <a:xfrm>
            <a:off x="3975025" y="5167675"/>
            <a:ext cx="3435000" cy="1555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Síganos en:</a:t>
            </a:r>
            <a:endParaRPr b="1" sz="2200">
              <a:solidFill>
                <a:schemeClr val="accent5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700">
              <a:solidFill>
                <a:schemeClr val="accent5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Ubuntu"/>
              <a:buChar char="●"/>
            </a:pPr>
            <a:r>
              <a:rPr lang="en" sz="15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Instagram</a:t>
            </a:r>
            <a:endParaRPr sz="1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Ubuntu"/>
              <a:buChar char="●"/>
            </a:pPr>
            <a:r>
              <a:rPr lang="en" sz="15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Facebook</a:t>
            </a:r>
            <a:endParaRPr sz="1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Ubuntu"/>
              <a:buChar char="●"/>
            </a:pPr>
            <a:r>
              <a:rPr lang="en" sz="15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Ubuntu"/>
              <a:buChar char="●"/>
            </a:pPr>
            <a:r>
              <a:rPr lang="en" sz="15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El Cerrito  Website</a:t>
            </a:r>
            <a:endParaRPr sz="3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31" name="Google Shape;731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86950" y="5595204"/>
            <a:ext cx="1217550" cy="810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108875" y="5074600"/>
            <a:ext cx="1217549" cy="1555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3" name="Google Shape;733;p23"/>
          <p:cNvGrpSpPr/>
          <p:nvPr/>
        </p:nvGrpSpPr>
        <p:grpSpPr>
          <a:xfrm>
            <a:off x="7525006" y="1660125"/>
            <a:ext cx="4421026" cy="2593254"/>
            <a:chOff x="7861225" y="1498336"/>
            <a:chExt cx="3924917" cy="5055077"/>
          </a:xfrm>
        </p:grpSpPr>
        <p:sp>
          <p:nvSpPr>
            <p:cNvPr id="734" name="Google Shape;734;p23"/>
            <p:cNvSpPr/>
            <p:nvPr/>
          </p:nvSpPr>
          <p:spPr>
            <a:xfrm>
              <a:off x="7861225" y="1660113"/>
              <a:ext cx="3924900" cy="48933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23"/>
            <p:cNvSpPr/>
            <p:nvPr/>
          </p:nvSpPr>
          <p:spPr>
            <a:xfrm>
              <a:off x="7861242" y="1498336"/>
              <a:ext cx="3924900" cy="1579500"/>
            </a:xfrm>
            <a:prstGeom prst="rect">
              <a:avLst/>
            </a:prstGeom>
            <a:solidFill>
              <a:srgbClr val="FF9900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2100">
                <a:solidFill>
                  <a:schemeClr val="dk1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3500">
                  <a:solidFill>
                    <a:schemeClr val="dk1"/>
                  </a:solidFill>
                  <a:latin typeface="Ubuntu"/>
                  <a:ea typeface="Ubuntu"/>
                  <a:cs typeface="Ubuntu"/>
                  <a:sym typeface="Ubuntu"/>
                </a:rPr>
                <a:t>Reserva la fecha</a:t>
              </a:r>
              <a:endParaRPr sz="2100">
                <a:latin typeface="Spicy Rice"/>
                <a:ea typeface="Spicy Rice"/>
                <a:cs typeface="Spicy Rice"/>
                <a:sym typeface="Spicy Rice"/>
              </a:endParaRPr>
            </a:p>
          </p:txBody>
        </p:sp>
      </p:grpSp>
      <p:sp>
        <p:nvSpPr>
          <p:cNvPr id="736" name="Google Shape;736;p23"/>
          <p:cNvSpPr txBox="1"/>
          <p:nvPr/>
        </p:nvSpPr>
        <p:spPr>
          <a:xfrm>
            <a:off x="7599175" y="2531250"/>
            <a:ext cx="2891400" cy="16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rgbClr val="CC0000"/>
                </a:solidFill>
                <a:latin typeface="Ubuntu"/>
                <a:ea typeface="Ubuntu"/>
                <a:cs typeface="Ubuntu"/>
                <a:sym typeface="Ubuntu"/>
              </a:rPr>
              <a:t>Pago del campamento de sexto grado vence el 15 de diciembre</a:t>
            </a:r>
            <a:endParaRPr b="1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37" name="Google Shape;737;p23"/>
          <p:cNvSpPr txBox="1"/>
          <p:nvPr/>
        </p:nvSpPr>
        <p:spPr>
          <a:xfrm>
            <a:off x="421975" y="3759575"/>
            <a:ext cx="3265500" cy="25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00">
                <a:solidFill>
                  <a:srgbClr val="4A86E8"/>
                </a:solidFill>
                <a:latin typeface="Ubuntu"/>
                <a:ea typeface="Ubuntu"/>
                <a:cs typeface="Ubuntu"/>
                <a:sym typeface="Ubuntu"/>
              </a:rPr>
              <a:t>Último día de clases de EPIC</a:t>
            </a:r>
            <a:endParaRPr b="1" sz="2500">
              <a:solidFill>
                <a:srgbClr val="4A86E8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00">
                <a:solidFill>
                  <a:srgbClr val="EA9999"/>
                </a:solidFill>
                <a:latin typeface="Ubuntu"/>
                <a:ea typeface="Ubuntu"/>
                <a:cs typeface="Ubuntu"/>
                <a:sym typeface="Ubuntu"/>
              </a:rPr>
              <a:t>15 de diciembre</a:t>
            </a:r>
            <a:endParaRPr b="1" sz="2500">
              <a:solidFill>
                <a:srgbClr val="EA9999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500">
              <a:solidFill>
                <a:srgbClr val="4A86E8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93C47D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300">
              <a:solidFill>
                <a:srgbClr val="783F0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D85C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38" name="Google Shape;738;p23"/>
          <p:cNvSpPr txBox="1"/>
          <p:nvPr/>
        </p:nvSpPr>
        <p:spPr>
          <a:xfrm>
            <a:off x="3862387" y="2536200"/>
            <a:ext cx="3561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100">
                <a:solidFill>
                  <a:srgbClr val="1155CC"/>
                </a:solidFill>
                <a:latin typeface="Spicy Rice"/>
                <a:ea typeface="Spicy Rice"/>
                <a:cs typeface="Spicy Rice"/>
                <a:sym typeface="Spicy Rice"/>
              </a:rPr>
              <a:t>Ven a construir un</a:t>
            </a:r>
            <a:endParaRPr b="1" sz="2100">
              <a:solidFill>
                <a:srgbClr val="1155CC"/>
              </a:solidFill>
              <a:latin typeface="Spicy Rice"/>
              <a:ea typeface="Spicy Rice"/>
              <a:cs typeface="Spicy Rice"/>
              <a:sym typeface="Spicy Ric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100">
                <a:solidFill>
                  <a:srgbClr val="1155CC"/>
                </a:solidFill>
                <a:latin typeface="Spicy Rice"/>
                <a:ea typeface="Spicy Rice"/>
                <a:cs typeface="Spicy Rice"/>
                <a:sym typeface="Spicy Rice"/>
              </a:rPr>
              <a:t>Casa de galleta de jengibre con su familia</a:t>
            </a:r>
            <a:endParaRPr b="1" sz="2100">
              <a:solidFill>
                <a:srgbClr val="1155CC"/>
              </a:solidFill>
              <a:latin typeface="Spicy Rice"/>
              <a:ea typeface="Spicy Rice"/>
              <a:cs typeface="Spicy Rice"/>
              <a:sym typeface="Spicy Ric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100">
              <a:solidFill>
                <a:srgbClr val="1155CC"/>
              </a:solidFill>
              <a:latin typeface="Spicy Rice"/>
              <a:ea typeface="Spicy Rice"/>
              <a:cs typeface="Spicy Rice"/>
              <a:sym typeface="Spicy Ric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39" name="Google Shape;739;p23"/>
          <p:cNvSpPr txBox="1"/>
          <p:nvPr/>
        </p:nvSpPr>
        <p:spPr>
          <a:xfrm>
            <a:off x="3876100" y="3657825"/>
            <a:ext cx="3534000" cy="12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Miércoles 13 de diciembre de 1:30-2:30 pm</a:t>
            </a:r>
            <a:endParaRPr b="1" sz="130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Acompáñanos para una      </a:t>
            </a:r>
            <a:endParaRPr b="1" sz="130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  ¡Tarde divertida!</a:t>
            </a:r>
            <a:endParaRPr b="1" sz="130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Devuelva la confirmación de asistencia para que sepamos que vendrá.</a:t>
            </a:r>
            <a:endParaRPr b="1" sz="130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40" name="Google Shape;740;p2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434562" y="1926675"/>
            <a:ext cx="1184511" cy="105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2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375825" y="2292675"/>
            <a:ext cx="1592700" cy="159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2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564402" y="2409500"/>
            <a:ext cx="1290550" cy="10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2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599174" y="3190348"/>
            <a:ext cx="930838" cy="1013102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23"/>
          <p:cNvSpPr txBox="1"/>
          <p:nvPr/>
        </p:nvSpPr>
        <p:spPr>
          <a:xfrm>
            <a:off x="9045650" y="3314075"/>
            <a:ext cx="30000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155CC"/>
                </a:solidFill>
                <a:latin typeface="Alfa Slab One"/>
                <a:ea typeface="Alfa Slab One"/>
                <a:cs typeface="Alfa Slab One"/>
                <a:sym typeface="Alfa Slab One"/>
              </a:rPr>
              <a:t>Actuación navideña de Tk/kinder</a:t>
            </a:r>
            <a:endParaRPr sz="1300">
              <a:solidFill>
                <a:srgbClr val="1155CC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155CC"/>
                </a:solidFill>
                <a:latin typeface="Alfa Slab One"/>
                <a:ea typeface="Alfa Slab One"/>
                <a:cs typeface="Alfa Slab One"/>
                <a:sym typeface="Alfa Slab One"/>
              </a:rPr>
              <a:t>21 de diciembre</a:t>
            </a:r>
            <a:endParaRPr sz="1300">
              <a:solidFill>
                <a:srgbClr val="1155CC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155CC"/>
                </a:solidFill>
                <a:latin typeface="Alfa Slab One"/>
                <a:ea typeface="Alfa Slab One"/>
                <a:cs typeface="Alfa Slab One"/>
                <a:sym typeface="Alfa Slab One"/>
              </a:rPr>
              <a:t>6:00 - 7:00 pm</a:t>
            </a:r>
            <a:endParaRPr sz="1300">
              <a:solidFill>
                <a:srgbClr val="1155CC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1155CC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745" name="Google Shape;745;p2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556413" y="5987099"/>
            <a:ext cx="768864" cy="87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2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1259377" y="5850578"/>
            <a:ext cx="686650" cy="94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6666"/>
        </a:solidFill>
      </p:bgPr>
    </p:bg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1" name="Google Shape;75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200" y="101525"/>
            <a:ext cx="5062347" cy="655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2" name="Google Shape;75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5322" y="101525"/>
            <a:ext cx="5062347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sMania">
  <a:themeElements>
    <a:clrScheme name="Simple Light">
      <a:dk1>
        <a:srgbClr val="000000"/>
      </a:dk1>
      <a:lt1>
        <a:srgbClr val="FFFFFF"/>
      </a:lt1>
      <a:dk2>
        <a:srgbClr val="252525"/>
      </a:dk2>
      <a:lt2>
        <a:srgbClr val="EEEEEE"/>
      </a:lt2>
      <a:accent1>
        <a:srgbClr val="ABD6C4"/>
      </a:accent1>
      <a:accent2>
        <a:srgbClr val="DAE9C2"/>
      </a:accent2>
      <a:accent3>
        <a:srgbClr val="F9D2B6"/>
      </a:accent3>
      <a:accent4>
        <a:srgbClr val="ECACA7"/>
      </a:accent4>
      <a:accent5>
        <a:srgbClr val="E38D94"/>
      </a:accent5>
      <a:accent6>
        <a:srgbClr val="8A809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